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35"/>
  </p:notesMasterIdLst>
  <p:sldIdLst>
    <p:sldId id="256" r:id="rId2"/>
    <p:sldId id="297" r:id="rId3"/>
    <p:sldId id="288" r:id="rId4"/>
    <p:sldId id="273" r:id="rId5"/>
    <p:sldId id="260" r:id="rId6"/>
    <p:sldId id="309" r:id="rId7"/>
    <p:sldId id="310" r:id="rId8"/>
    <p:sldId id="314" r:id="rId9"/>
    <p:sldId id="311" r:id="rId10"/>
    <p:sldId id="298" r:id="rId11"/>
    <p:sldId id="263" r:id="rId12"/>
    <p:sldId id="282" r:id="rId13"/>
    <p:sldId id="300" r:id="rId14"/>
    <p:sldId id="312" r:id="rId15"/>
    <p:sldId id="301" r:id="rId16"/>
    <p:sldId id="306" r:id="rId17"/>
    <p:sldId id="313" r:id="rId18"/>
    <p:sldId id="307" r:id="rId19"/>
    <p:sldId id="302" r:id="rId20"/>
    <p:sldId id="303" r:id="rId21"/>
    <p:sldId id="304" r:id="rId22"/>
    <p:sldId id="305" r:id="rId23"/>
    <p:sldId id="315" r:id="rId24"/>
    <p:sldId id="296" r:id="rId25"/>
    <p:sldId id="272" r:id="rId26"/>
    <p:sldId id="285" r:id="rId27"/>
    <p:sldId id="271" r:id="rId28"/>
    <p:sldId id="277" r:id="rId29"/>
    <p:sldId id="321" r:id="rId30"/>
    <p:sldId id="287" r:id="rId31"/>
    <p:sldId id="317" r:id="rId32"/>
    <p:sldId id="320" r:id="rId33"/>
    <p:sldId id="278" r:id="rId34"/>
  </p:sldIdLst>
  <p:sldSz cx="9144000" cy="5143500" type="screen16x9"/>
  <p:notesSz cx="6858000" cy="9144000"/>
  <p:embeddedFontLst>
    <p:embeddedFont>
      <p:font typeface="Amatic SC" panose="00000500000000000000" pitchFamily="2" charset="-79"/>
      <p:regular r:id="rId36"/>
      <p:bold r:id="rId37"/>
    </p:embeddedFont>
    <p:embeddedFont>
      <p:font typeface="Calibri" panose="020F0502020204030204" pitchFamily="34" charset="0"/>
      <p:regular r:id="rId38"/>
      <p:bold r:id="rId39"/>
      <p:italic r:id="rId40"/>
      <p:boldItalic r:id="rId41"/>
    </p:embeddedFont>
    <p:embeddedFont>
      <p:font typeface="Nunito" pitchFamily="2" charset="0"/>
      <p:regular r:id="rId42"/>
      <p:bold r:id="rId43"/>
      <p:italic r:id="rId44"/>
      <p:boldItalic r:id="rId45"/>
    </p:embeddedFont>
    <p:embeddedFont>
      <p:font typeface="Nunito SemiBold"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BE8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0C35A8-31EE-4B06-98D1-F3640B604409}">
  <a:tblStyle styleId="{2C0C35A8-31EE-4B06-98D1-F3640B6044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2D37EB-A914-4A42-9CBE-EA1083F15C1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8299" autoAdjust="0"/>
  </p:normalViewPr>
  <p:slideViewPr>
    <p:cSldViewPr snapToGrid="0">
      <p:cViewPr varScale="1">
        <p:scale>
          <a:sx n="99" d="100"/>
          <a:sy n="99" d="100"/>
        </p:scale>
        <p:origin x="99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2361932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2361932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987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11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156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6134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17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651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20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252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83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8508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410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23619324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23619324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23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c23619324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c23619324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718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885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c23619324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c23619324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41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32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782225" y="778096"/>
            <a:ext cx="7579546" cy="3864638"/>
          </a:xfrm>
          <a:custGeom>
            <a:avLst/>
            <a:gdLst/>
            <a:ahLst/>
            <a:cxnLst/>
            <a:rect l="l" t="t" r="r" b="b"/>
            <a:pathLst>
              <a:path w="3592202" h="1831582" extrusionOk="0">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60343" y="542436"/>
            <a:ext cx="814257" cy="1022479"/>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121968" y="821005"/>
            <a:ext cx="185720" cy="33582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2947917" y="505266"/>
            <a:ext cx="831121" cy="96144"/>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868218" y="487291"/>
            <a:ext cx="278364" cy="43099"/>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3549755" y="4514760"/>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925109" y="4621068"/>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lvl1pPr lvl="0" algn="ctr" rtl="0">
              <a:spcBef>
                <a:spcPts val="0"/>
              </a:spcBef>
              <a:spcAft>
                <a:spcPts val="0"/>
              </a:spcAft>
              <a:buSzPts val="6800"/>
              <a:buNone/>
              <a:defRPr sz="6800"/>
            </a:lvl1pPr>
            <a:lvl2pPr lvl="1" algn="ctr" rtl="0">
              <a:spcBef>
                <a:spcPts val="0"/>
              </a:spcBef>
              <a:spcAft>
                <a:spcPts val="0"/>
              </a:spcAft>
              <a:buSzPts val="6800"/>
              <a:buNone/>
              <a:defRPr sz="6800"/>
            </a:lvl2pPr>
            <a:lvl3pPr lvl="2" algn="ctr" rtl="0">
              <a:spcBef>
                <a:spcPts val="0"/>
              </a:spcBef>
              <a:spcAft>
                <a:spcPts val="0"/>
              </a:spcAft>
              <a:buSzPts val="6800"/>
              <a:buNone/>
              <a:defRPr sz="6800"/>
            </a:lvl3pPr>
            <a:lvl4pPr lvl="3" algn="ctr" rtl="0">
              <a:spcBef>
                <a:spcPts val="0"/>
              </a:spcBef>
              <a:spcAft>
                <a:spcPts val="0"/>
              </a:spcAft>
              <a:buSzPts val="6800"/>
              <a:buNone/>
              <a:defRPr sz="6800"/>
            </a:lvl4pPr>
            <a:lvl5pPr lvl="4" algn="ctr" rtl="0">
              <a:spcBef>
                <a:spcPts val="0"/>
              </a:spcBef>
              <a:spcAft>
                <a:spcPts val="0"/>
              </a:spcAft>
              <a:buSzPts val="6800"/>
              <a:buNone/>
              <a:defRPr sz="6800"/>
            </a:lvl5pPr>
            <a:lvl6pPr lvl="5" algn="ctr" rtl="0">
              <a:spcBef>
                <a:spcPts val="0"/>
              </a:spcBef>
              <a:spcAft>
                <a:spcPts val="0"/>
              </a:spcAft>
              <a:buSzPts val="6800"/>
              <a:buNone/>
              <a:defRPr sz="6800"/>
            </a:lvl6pPr>
            <a:lvl7pPr lvl="6" algn="ctr" rtl="0">
              <a:spcBef>
                <a:spcPts val="0"/>
              </a:spcBef>
              <a:spcAft>
                <a:spcPts val="0"/>
              </a:spcAft>
              <a:buSzPts val="6800"/>
              <a:buNone/>
              <a:defRPr sz="6800"/>
            </a:lvl7pPr>
            <a:lvl8pPr lvl="7" algn="ctr" rtl="0">
              <a:spcBef>
                <a:spcPts val="0"/>
              </a:spcBef>
              <a:spcAft>
                <a:spcPts val="0"/>
              </a:spcAft>
              <a:buSzPts val="6800"/>
              <a:buNone/>
              <a:defRPr sz="6800"/>
            </a:lvl8pPr>
            <a:lvl9pPr lvl="8" algn="ctr" rtl="0">
              <a:spcBef>
                <a:spcPts val="0"/>
              </a:spcBef>
              <a:spcAft>
                <a:spcPts val="0"/>
              </a:spcAft>
              <a:buSzPts val="6800"/>
              <a:buNone/>
              <a:defRPr sz="6800"/>
            </a:lvl9pPr>
          </a:lstStyle>
          <a:p>
            <a:endParaRPr/>
          </a:p>
        </p:txBody>
      </p:sp>
      <p:sp>
        <p:nvSpPr>
          <p:cNvPr id="19" name="Google Shape;19;p2"/>
          <p:cNvSpPr/>
          <p:nvPr/>
        </p:nvSpPr>
        <p:spPr>
          <a:xfrm rot="-871776">
            <a:off x="594544" y="662599"/>
            <a:ext cx="1234918" cy="1390637"/>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5400000">
            <a:off x="546000" y="3237680"/>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rot="1737742">
            <a:off x="7950210" y="3938411"/>
            <a:ext cx="211749" cy="2681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6"/>
        <p:cNvGrpSpPr/>
        <p:nvPr/>
      </p:nvGrpSpPr>
      <p:grpSpPr>
        <a:xfrm>
          <a:off x="0" y="0"/>
          <a:ext cx="0" cy="0"/>
          <a:chOff x="0" y="0"/>
          <a:chExt cx="0" cy="0"/>
        </a:xfrm>
      </p:grpSpPr>
      <p:sp>
        <p:nvSpPr>
          <p:cNvPr id="37" name="Google Shape;37;p4"/>
          <p:cNvSpPr/>
          <p:nvPr/>
        </p:nvSpPr>
        <p:spPr>
          <a:xfrm>
            <a:off x="1711339" y="1054787"/>
            <a:ext cx="2954" cy="1397"/>
          </a:xfrm>
          <a:custGeom>
            <a:avLst/>
            <a:gdLst/>
            <a:ahLst/>
            <a:cxnLst/>
            <a:rect l="l" t="t" r="r" b="b"/>
            <a:pathLst>
              <a:path w="1400" h="662" extrusionOk="0">
                <a:moveTo>
                  <a:pt x="0" y="663"/>
                </a:moveTo>
                <a:cubicBezTo>
                  <a:pt x="2192" y="-368"/>
                  <a:pt x="1513" y="-61"/>
                  <a:pt x="0" y="6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89941" y="506013"/>
            <a:ext cx="7919231" cy="4371184"/>
          </a:xfrm>
          <a:custGeom>
            <a:avLst/>
            <a:gdLst/>
            <a:ahLst/>
            <a:cxnLst/>
            <a:rect l="l" t="t" r="r" b="b"/>
            <a:pathLst>
              <a:path w="3753190" h="2071651" extrusionOk="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529421" y="349800"/>
            <a:ext cx="8062595" cy="4512254"/>
          </a:xfrm>
          <a:custGeom>
            <a:avLst/>
            <a:gdLst/>
            <a:ahLst/>
            <a:cxnLst/>
            <a:rect l="l" t="t" r="r" b="b"/>
            <a:pathLst>
              <a:path w="3821135" h="2138509" extrusionOk="0">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 name="Google Shape;40;p4"/>
          <p:cNvGrpSpPr/>
          <p:nvPr/>
        </p:nvGrpSpPr>
        <p:grpSpPr>
          <a:xfrm>
            <a:off x="550224" y="368620"/>
            <a:ext cx="878229" cy="627539"/>
            <a:chOff x="550224" y="368620"/>
            <a:chExt cx="878229" cy="627539"/>
          </a:xfrm>
        </p:grpSpPr>
        <p:sp>
          <p:nvSpPr>
            <p:cNvPr id="41" name="Google Shape;41;p4"/>
            <p:cNvSpPr/>
            <p:nvPr/>
          </p:nvSpPr>
          <p:spPr>
            <a:xfrm>
              <a:off x="550224" y="368620"/>
              <a:ext cx="430805" cy="627539"/>
            </a:xfrm>
            <a:custGeom>
              <a:avLst/>
              <a:gdLst/>
              <a:ahLst/>
              <a:cxnLst/>
              <a:rect l="l" t="t" r="r" b="b"/>
              <a:pathLst>
                <a:path w="204173" h="297412" extrusionOk="0">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1007307" y="372376"/>
              <a:ext cx="421145" cy="613504"/>
            </a:xfrm>
            <a:custGeom>
              <a:avLst/>
              <a:gdLst/>
              <a:ahLst/>
              <a:cxnLst/>
              <a:rect l="l" t="t" r="r" b="b"/>
              <a:pathLst>
                <a:path w="199595" h="290760" extrusionOk="0">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1305031" y="475050"/>
              <a:ext cx="59409" cy="175613"/>
            </a:xfrm>
            <a:custGeom>
              <a:avLst/>
              <a:gdLst/>
              <a:ahLst/>
              <a:cxnLst/>
              <a:rect l="l" t="t" r="r" b="b"/>
              <a:pathLst>
                <a:path w="28156" h="83229" extrusionOk="0">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1260832" y="642594"/>
              <a:ext cx="30076" cy="31226"/>
            </a:xfrm>
            <a:custGeom>
              <a:avLst/>
              <a:gdLst/>
              <a:ahLst/>
              <a:cxnLst/>
              <a:rect l="l" t="t" r="r" b="b"/>
              <a:pathLst>
                <a:path w="14254" h="14799" extrusionOk="0">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611671" y="601479"/>
              <a:ext cx="103968" cy="202921"/>
            </a:xfrm>
            <a:custGeom>
              <a:avLst/>
              <a:gdLst/>
              <a:ahLst/>
              <a:cxnLst/>
              <a:rect l="l" t="t" r="r" b="b"/>
              <a:pathLst>
                <a:path w="49274" h="96171" extrusionOk="0">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 name="Google Shape;46;p4"/>
          <p:cNvSpPr txBox="1">
            <a:spLocks noGrp="1"/>
          </p:cNvSpPr>
          <p:nvPr>
            <p:ph type="body" idx="1"/>
          </p:nvPr>
        </p:nvSpPr>
        <p:spPr>
          <a:xfrm>
            <a:off x="1714300" y="1186825"/>
            <a:ext cx="5715300" cy="276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Nunito SemiBold"/>
              <a:buChar char="✗"/>
              <a:defRPr sz="2800">
                <a:latin typeface="Nunito SemiBold"/>
                <a:ea typeface="Nunito SemiBold"/>
                <a:cs typeface="Nunito SemiBold"/>
                <a:sym typeface="Nunito SemiBold"/>
              </a:defRPr>
            </a:lvl1pPr>
            <a:lvl2pPr marL="914400" lvl="1"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2pPr>
            <a:lvl3pPr marL="1371600" lvl="2"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3pPr>
            <a:lvl4pPr marL="1828800" lvl="3"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4pPr>
            <a:lvl5pPr marL="2286000" lvl="4"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5pPr>
            <a:lvl6pPr marL="2743200" lvl="5"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6pPr>
            <a:lvl7pPr marL="3200400" lvl="6"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7pPr>
            <a:lvl8pPr marL="3657600" lvl="7"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8pPr>
            <a:lvl9pPr marL="4114800" lvl="8" indent="-406400" algn="ctr" rtl="0">
              <a:spcBef>
                <a:spcPts val="1000"/>
              </a:spcBef>
              <a:spcAft>
                <a:spcPts val="1000"/>
              </a:spcAft>
              <a:buSzPts val="2800"/>
              <a:buFont typeface="Nunito SemiBold"/>
              <a:buChar char="■"/>
              <a:defRPr sz="2800">
                <a:latin typeface="Nunito SemiBold"/>
                <a:ea typeface="Nunito SemiBold"/>
                <a:cs typeface="Nunito SemiBold"/>
                <a:sym typeface="Nunito SemiBold"/>
              </a:defRPr>
            </a:lvl9pPr>
          </a:lstStyle>
          <a:p>
            <a:endParaRPr/>
          </a:p>
        </p:txBody>
      </p:sp>
      <p:sp>
        <p:nvSpPr>
          <p:cNvPr id="47" name="Google Shape;47;p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4"/>
          <p:cNvSpPr/>
          <p:nvPr/>
        </p:nvSpPr>
        <p:spPr>
          <a:xfrm rot="-10653455">
            <a:off x="308904" y="3412015"/>
            <a:ext cx="814998" cy="1023408"/>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4"/>
          <p:cNvSpPr/>
          <p:nvPr/>
        </p:nvSpPr>
        <p:spPr>
          <a:xfrm rot="5624237">
            <a:off x="8289671" y="2866841"/>
            <a:ext cx="540119" cy="264234"/>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4"/>
          <p:cNvSpPr/>
          <p:nvPr/>
        </p:nvSpPr>
        <p:spPr>
          <a:xfrm rot="5400000">
            <a:off x="6259143" y="-119213"/>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4"/>
          <p:cNvSpPr/>
          <p:nvPr/>
        </p:nvSpPr>
        <p:spPr>
          <a:xfrm rot="5400000">
            <a:off x="6459663" y="73310"/>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flipH="1">
            <a:off x="486100" y="253760"/>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flipH="1">
            <a:off x="509560" y="230637"/>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2"/>
        <p:cNvGrpSpPr/>
        <p:nvPr/>
      </p:nvGrpSpPr>
      <p:grpSpPr>
        <a:xfrm>
          <a:off x="0" y="0"/>
          <a:ext cx="0" cy="0"/>
          <a:chOff x="0" y="0"/>
          <a:chExt cx="0" cy="0"/>
        </a:xfrm>
      </p:grpSpPr>
      <p:sp>
        <p:nvSpPr>
          <p:cNvPr id="83" name="Google Shape;83;p7"/>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7"/>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7"/>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7"/>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7" name="Google Shape;87;p7"/>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8" name="Google Shape;88;p7"/>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9" name="Google Shape;89;p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7"/>
          <p:cNvSpPr/>
          <p:nvPr/>
        </p:nvSpPr>
        <p:spPr>
          <a:xfrm>
            <a:off x="8138824" y="237026"/>
            <a:ext cx="739006" cy="92798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8547668" y="2847045"/>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7"/>
          <p:cNvSpPr/>
          <p:nvPr/>
        </p:nvSpPr>
        <p:spPr>
          <a:xfrm>
            <a:off x="4426766" y="47247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7"/>
          <p:cNvSpPr/>
          <p:nvPr/>
        </p:nvSpPr>
        <p:spPr>
          <a:xfrm>
            <a:off x="5368771" y="47555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7"/>
          <p:cNvSpPr/>
          <p:nvPr/>
        </p:nvSpPr>
        <p:spPr>
          <a:xfrm>
            <a:off x="5538652" y="47551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7"/>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7"/>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97"/>
        <p:cNvGrpSpPr/>
        <p:nvPr/>
      </p:nvGrpSpPr>
      <p:grpSpPr>
        <a:xfrm>
          <a:off x="0" y="0"/>
          <a:ext cx="0" cy="0"/>
          <a:chOff x="0" y="0"/>
          <a:chExt cx="0" cy="0"/>
        </a:xfrm>
      </p:grpSpPr>
      <p:sp>
        <p:nvSpPr>
          <p:cNvPr id="98" name="Google Shape;98;p8"/>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8"/>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8"/>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8"/>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2" name="Google Shape;102;p8"/>
          <p:cNvSpPr txBox="1">
            <a:spLocks noGrp="1"/>
          </p:cNvSpPr>
          <p:nvPr>
            <p:ph type="body" idx="1"/>
          </p:nvPr>
        </p:nvSpPr>
        <p:spPr>
          <a:xfrm>
            <a:off x="1188175"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3" name="Google Shape;103;p8"/>
          <p:cNvSpPr txBox="1">
            <a:spLocks noGrp="1"/>
          </p:cNvSpPr>
          <p:nvPr>
            <p:ph type="body" idx="2"/>
          </p:nvPr>
        </p:nvSpPr>
        <p:spPr>
          <a:xfrm>
            <a:off x="3400388"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4" name="Google Shape;104;p8"/>
          <p:cNvSpPr txBox="1">
            <a:spLocks noGrp="1"/>
          </p:cNvSpPr>
          <p:nvPr>
            <p:ph type="body" idx="3"/>
          </p:nvPr>
        </p:nvSpPr>
        <p:spPr>
          <a:xfrm>
            <a:off x="5612601"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5" name="Google Shape;105;p8"/>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8"/>
          <p:cNvSpPr/>
          <p:nvPr/>
        </p:nvSpPr>
        <p:spPr>
          <a:xfrm rot="10338673">
            <a:off x="8747978" y="1166276"/>
            <a:ext cx="113410" cy="95472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8"/>
          <p:cNvSpPr/>
          <p:nvPr/>
        </p:nvSpPr>
        <p:spPr>
          <a:xfrm rot="10338673">
            <a:off x="8873347" y="1615232"/>
            <a:ext cx="80494" cy="39932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8"/>
          <p:cNvSpPr/>
          <p:nvPr/>
        </p:nvSpPr>
        <p:spPr>
          <a:xfrm>
            <a:off x="3152266" y="3811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8"/>
          <p:cNvSpPr/>
          <p:nvPr/>
        </p:nvSpPr>
        <p:spPr>
          <a:xfrm>
            <a:off x="4094271" y="4119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8"/>
          <p:cNvSpPr/>
          <p:nvPr/>
        </p:nvSpPr>
        <p:spPr>
          <a:xfrm>
            <a:off x="4264152" y="4115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8"/>
          <p:cNvSpPr/>
          <p:nvPr/>
        </p:nvSpPr>
        <p:spPr>
          <a:xfrm rot="5534346">
            <a:off x="22341" y="3409311"/>
            <a:ext cx="681569" cy="214495"/>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8"/>
          <p:cNvSpPr/>
          <p:nvPr/>
        </p:nvSpPr>
        <p:spPr>
          <a:xfrm>
            <a:off x="6092030" y="4766054"/>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8"/>
          <p:cNvSpPr/>
          <p:nvPr/>
        </p:nvSpPr>
        <p:spPr>
          <a:xfrm>
            <a:off x="6467384" y="4872362"/>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9"/>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9"/>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9"/>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9" name="Google Shape;119;p9"/>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9"/>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9"/>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9"/>
          <p:cNvSpPr/>
          <p:nvPr/>
        </p:nvSpPr>
        <p:spPr>
          <a:xfrm>
            <a:off x="2910561" y="377935"/>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9"/>
          <p:cNvSpPr/>
          <p:nvPr/>
        </p:nvSpPr>
        <p:spPr>
          <a:xfrm>
            <a:off x="4390454" y="411302"/>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9"/>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9"/>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9"/>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9"/>
          <p:cNvSpPr/>
          <p:nvPr/>
        </p:nvSpPr>
        <p:spPr>
          <a:xfrm>
            <a:off x="8624662" y="175710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9"/>
          <p:cNvSpPr/>
          <p:nvPr/>
        </p:nvSpPr>
        <p:spPr>
          <a:xfrm>
            <a:off x="4654424" y="455549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Half">
  <p:cSld name="BLANK_1_1">
    <p:bg>
      <p:bgPr>
        <a:solidFill>
          <a:schemeClr val="lt1"/>
        </a:solidFill>
        <a:effectLst/>
      </p:bgPr>
    </p:bg>
    <p:spTree>
      <p:nvGrpSpPr>
        <p:cNvPr id="1" name="Shape 166"/>
        <p:cNvGrpSpPr/>
        <p:nvPr/>
      </p:nvGrpSpPr>
      <p:grpSpPr>
        <a:xfrm>
          <a:off x="0" y="0"/>
          <a:ext cx="0" cy="0"/>
          <a:chOff x="0" y="0"/>
          <a:chExt cx="0" cy="0"/>
        </a:xfrm>
      </p:grpSpPr>
      <p:sp>
        <p:nvSpPr>
          <p:cNvPr id="167" name="Google Shape;167;p13"/>
          <p:cNvSpPr/>
          <p:nvPr/>
        </p:nvSpPr>
        <p:spPr>
          <a:xfrm rot="-1760302">
            <a:off x="4588400" y="637136"/>
            <a:ext cx="4206636" cy="4111947"/>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69" name="Google Shape;169;p13"/>
          <p:cNvGrpSpPr/>
          <p:nvPr/>
        </p:nvGrpSpPr>
        <p:grpSpPr>
          <a:xfrm>
            <a:off x="4377287" y="431563"/>
            <a:ext cx="4360802" cy="4280374"/>
            <a:chOff x="576654" y="555403"/>
            <a:chExt cx="3865959" cy="3794658"/>
          </a:xfrm>
        </p:grpSpPr>
        <p:sp>
          <p:nvSpPr>
            <p:cNvPr id="170" name="Google Shape;170;p13"/>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 name="Google Shape;175;p13"/>
          <p:cNvSpPr/>
          <p:nvPr/>
        </p:nvSpPr>
        <p:spPr>
          <a:xfrm rot="2700000">
            <a:off x="4969709" y="954676"/>
            <a:ext cx="200969" cy="172851"/>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3"/>
          <p:cNvSpPr/>
          <p:nvPr/>
        </p:nvSpPr>
        <p:spPr>
          <a:xfrm rot="8434612">
            <a:off x="7810734" y="3959265"/>
            <a:ext cx="540275" cy="264310"/>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Light" type="blank">
  <p:cSld name="Blank - Light">
    <p:spTree>
      <p:nvGrpSpPr>
        <p:cNvPr id="1" name="Shape 142"/>
        <p:cNvGrpSpPr/>
        <p:nvPr/>
      </p:nvGrpSpPr>
      <p:grpSpPr>
        <a:xfrm>
          <a:off x="0" y="0"/>
          <a:ext cx="0" cy="0"/>
          <a:chOff x="0" y="0"/>
          <a:chExt cx="0" cy="0"/>
        </a:xfrm>
      </p:grpSpPr>
      <p:sp>
        <p:nvSpPr>
          <p:cNvPr id="143" name="Google Shape;143;p1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11"/>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1"/>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1"/>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1"/>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1"/>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1"/>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1"/>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1"/>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1"/>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1"/>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71924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Dark">
  <p:cSld name="Blank - Dark">
    <p:bg>
      <p:bgPr>
        <a:solidFill>
          <a:schemeClr val="dk1"/>
        </a:solidFill>
        <a:effectLst/>
      </p:bgPr>
    </p:bg>
    <p:spTree>
      <p:nvGrpSpPr>
        <p:cNvPr id="1" name="Shape 154"/>
        <p:cNvGrpSpPr/>
        <p:nvPr/>
      </p:nvGrpSpPr>
      <p:grpSpPr>
        <a:xfrm>
          <a:off x="0" y="0"/>
          <a:ext cx="0" cy="0"/>
          <a:chOff x="0" y="0"/>
          <a:chExt cx="0" cy="0"/>
        </a:xfrm>
      </p:grpSpPr>
      <p:sp>
        <p:nvSpPr>
          <p:cNvPr id="155" name="Google Shape;155;p1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p12"/>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4574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1pPr>
            <a:lvl2pPr lvl="1"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2pPr>
            <a:lvl3pPr lvl="2"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3pPr>
            <a:lvl4pPr lvl="3"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4pPr>
            <a:lvl5pPr lvl="4"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5pPr>
            <a:lvl6pPr lvl="5"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6pPr>
            <a:lvl7pPr lvl="6"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7pPr>
            <a:lvl8pPr lvl="7"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8pPr>
            <a:lvl9pPr lvl="8" rtl="0">
              <a:lnSpc>
                <a:spcPct val="90000"/>
              </a:lnSpc>
              <a:spcBef>
                <a:spcPts val="0"/>
              </a:spcBef>
              <a:spcAft>
                <a:spcPts val="0"/>
              </a:spcAft>
              <a:buClr>
                <a:schemeClr val="dk1"/>
              </a:buClr>
              <a:buSzPts val="3400"/>
              <a:buFont typeface="Amatic SC"/>
              <a:buNone/>
              <a:defRPr sz="34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88175" y="1506350"/>
            <a:ext cx="6426300" cy="2840400"/>
          </a:xfrm>
          <a:prstGeom prst="rect">
            <a:avLst/>
          </a:prstGeom>
          <a:noFill/>
          <a:ln>
            <a:noFill/>
          </a:ln>
        </p:spPr>
        <p:txBody>
          <a:bodyPr spcFirstLastPara="1" wrap="square" lIns="0" tIns="0" rIns="0" bIns="0" anchor="t" anchorCtr="0">
            <a:noAutofit/>
          </a:bodyPr>
          <a:lstStyle>
            <a:lvl1pPr marL="457200" lvl="0" indent="-368300" rtl="0">
              <a:lnSpc>
                <a:spcPct val="100000"/>
              </a:lnSpc>
              <a:spcBef>
                <a:spcPts val="0"/>
              </a:spcBef>
              <a:spcAft>
                <a:spcPts val="0"/>
              </a:spcAft>
              <a:buClr>
                <a:schemeClr val="accent1"/>
              </a:buClr>
              <a:buSzPts val="2200"/>
              <a:buFont typeface="Nunito"/>
              <a:buChar char="✗"/>
              <a:defRPr sz="2200">
                <a:solidFill>
                  <a:schemeClr val="dk1"/>
                </a:solidFill>
                <a:latin typeface="Nunito"/>
                <a:ea typeface="Nunito"/>
                <a:cs typeface="Nunito"/>
                <a:sym typeface="Nunito"/>
              </a:defRPr>
            </a:lvl1pPr>
            <a:lvl2pPr marL="914400" lvl="1" indent="-368300" rtl="0">
              <a:lnSpc>
                <a:spcPct val="100000"/>
              </a:lnSpc>
              <a:spcBef>
                <a:spcPts val="1000"/>
              </a:spcBef>
              <a:spcAft>
                <a:spcPts val="0"/>
              </a:spcAft>
              <a:buClr>
                <a:schemeClr val="dk2"/>
              </a:buClr>
              <a:buSzPts val="2200"/>
              <a:buFont typeface="Nunito"/>
              <a:buChar char="✗"/>
              <a:defRPr sz="2200">
                <a:solidFill>
                  <a:schemeClr val="dk1"/>
                </a:solidFill>
                <a:latin typeface="Nunito"/>
                <a:ea typeface="Nunito"/>
                <a:cs typeface="Nunito"/>
                <a:sym typeface="Nunito"/>
              </a:defRPr>
            </a:lvl2pPr>
            <a:lvl3pPr marL="1371600" lvl="2"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3pPr>
            <a:lvl4pPr marL="1828800" lvl="3"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4pPr>
            <a:lvl5pPr marL="2286000" lvl="4"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5pPr>
            <a:lvl6pPr marL="2743200" lvl="5"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6pPr>
            <a:lvl7pPr marL="3200400" lvl="6"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7pPr>
            <a:lvl8pPr marL="3657600" lvl="7" indent="-3683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8pPr>
            <a:lvl9pPr marL="4114800" lvl="8" indent="-368300" rtl="0">
              <a:lnSpc>
                <a:spcPct val="100000"/>
              </a:lnSpc>
              <a:spcBef>
                <a:spcPts val="1000"/>
              </a:spcBef>
              <a:spcAft>
                <a:spcPts val="1000"/>
              </a:spcAft>
              <a:buClr>
                <a:schemeClr val="dk1"/>
              </a:buClr>
              <a:buSzPts val="2200"/>
              <a:buFont typeface="Nunito"/>
              <a:buChar char="■"/>
              <a:defRPr sz="22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lvl="0" algn="r" rtl="0">
              <a:buNone/>
              <a:defRPr sz="1500" b="1">
                <a:solidFill>
                  <a:schemeClr val="dk2"/>
                </a:solidFill>
                <a:latin typeface="Amatic SC"/>
                <a:ea typeface="Amatic SC"/>
                <a:cs typeface="Amatic SC"/>
                <a:sym typeface="Amatic SC"/>
              </a:defRPr>
            </a:lvl1pPr>
            <a:lvl2pPr lvl="1" algn="r" rtl="0">
              <a:buNone/>
              <a:defRPr sz="1500" b="1">
                <a:solidFill>
                  <a:schemeClr val="dk2"/>
                </a:solidFill>
                <a:latin typeface="Amatic SC"/>
                <a:ea typeface="Amatic SC"/>
                <a:cs typeface="Amatic SC"/>
                <a:sym typeface="Amatic SC"/>
              </a:defRPr>
            </a:lvl2pPr>
            <a:lvl3pPr lvl="2" algn="r" rtl="0">
              <a:buNone/>
              <a:defRPr sz="1500" b="1">
                <a:solidFill>
                  <a:schemeClr val="dk2"/>
                </a:solidFill>
                <a:latin typeface="Amatic SC"/>
                <a:ea typeface="Amatic SC"/>
                <a:cs typeface="Amatic SC"/>
                <a:sym typeface="Amatic SC"/>
              </a:defRPr>
            </a:lvl3pPr>
            <a:lvl4pPr lvl="3" algn="r" rtl="0">
              <a:buNone/>
              <a:defRPr sz="1500" b="1">
                <a:solidFill>
                  <a:schemeClr val="dk2"/>
                </a:solidFill>
                <a:latin typeface="Amatic SC"/>
                <a:ea typeface="Amatic SC"/>
                <a:cs typeface="Amatic SC"/>
                <a:sym typeface="Amatic SC"/>
              </a:defRPr>
            </a:lvl4pPr>
            <a:lvl5pPr lvl="4" algn="r" rtl="0">
              <a:buNone/>
              <a:defRPr sz="1500" b="1">
                <a:solidFill>
                  <a:schemeClr val="dk2"/>
                </a:solidFill>
                <a:latin typeface="Amatic SC"/>
                <a:ea typeface="Amatic SC"/>
                <a:cs typeface="Amatic SC"/>
                <a:sym typeface="Amatic SC"/>
              </a:defRPr>
            </a:lvl5pPr>
            <a:lvl6pPr lvl="5" algn="r" rtl="0">
              <a:buNone/>
              <a:defRPr sz="1500" b="1">
                <a:solidFill>
                  <a:schemeClr val="dk2"/>
                </a:solidFill>
                <a:latin typeface="Amatic SC"/>
                <a:ea typeface="Amatic SC"/>
                <a:cs typeface="Amatic SC"/>
                <a:sym typeface="Amatic SC"/>
              </a:defRPr>
            </a:lvl6pPr>
            <a:lvl7pPr lvl="6" algn="r" rtl="0">
              <a:buNone/>
              <a:defRPr sz="1500" b="1">
                <a:solidFill>
                  <a:schemeClr val="dk2"/>
                </a:solidFill>
                <a:latin typeface="Amatic SC"/>
                <a:ea typeface="Amatic SC"/>
                <a:cs typeface="Amatic SC"/>
                <a:sym typeface="Amatic SC"/>
              </a:defRPr>
            </a:lvl7pPr>
            <a:lvl8pPr lvl="7" algn="r" rtl="0">
              <a:buNone/>
              <a:defRPr sz="1500" b="1">
                <a:solidFill>
                  <a:schemeClr val="dk2"/>
                </a:solidFill>
                <a:latin typeface="Amatic SC"/>
                <a:ea typeface="Amatic SC"/>
                <a:cs typeface="Amatic SC"/>
                <a:sym typeface="Amatic SC"/>
              </a:defRPr>
            </a:lvl8pPr>
            <a:lvl9pPr lvl="8" algn="r" rtl="0">
              <a:buNone/>
              <a:defRPr sz="1500" b="1">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9" r:id="rId6"/>
    <p:sldLayoutId id="2147483662" r:id="rId7"/>
    <p:sldLayoutId id="2147483663"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dirty="0"/>
              <a:t>Chào thầy và các bạn </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repeatCount="indefinite" fill="hold" grpId="0" nodeType="withEffect">
                                  <p:stCondLst>
                                    <p:cond delay="0"/>
                                  </p:stCondLst>
                                  <p:endCondLst>
                                    <p:cond evt="onNext" delay="0">
                                      <p:tgtEl>
                                        <p:sldTgt/>
                                      </p:tgtEl>
                                    </p:cond>
                                  </p:endCondLst>
                                  <p:childTnLst>
                                    <p:animClr clrSpc="hsl" dir="cw">
                                      <p:cBhvr override="childStyle">
                                        <p:cTn id="6" dur="500" fill="hold"/>
                                        <p:tgtEl>
                                          <p:spTgt spid="183"/>
                                        </p:tgtEl>
                                        <p:attrNameLst>
                                          <p:attrName>style.color</p:attrName>
                                        </p:attrNameLst>
                                      </p:cBhvr>
                                      <p:by>
                                        <p:hsl h="7200000" s="0" l="0"/>
                                      </p:by>
                                    </p:animClr>
                                    <p:animClr clrSpc="hsl" dir="cw">
                                      <p:cBhvr>
                                        <p:cTn id="7" dur="500" fill="hold"/>
                                        <p:tgtEl>
                                          <p:spTgt spid="183"/>
                                        </p:tgtEl>
                                        <p:attrNameLst>
                                          <p:attrName>fillcolor</p:attrName>
                                        </p:attrNameLst>
                                      </p:cBhvr>
                                      <p:by>
                                        <p:hsl h="7200000" s="0" l="0"/>
                                      </p:by>
                                    </p:animClr>
                                    <p:animClr clrSpc="hsl" dir="cw">
                                      <p:cBhvr>
                                        <p:cTn id="8" dur="500" fill="hold"/>
                                        <p:tgtEl>
                                          <p:spTgt spid="183"/>
                                        </p:tgtEl>
                                        <p:attrNameLst>
                                          <p:attrName>stroke.color</p:attrName>
                                        </p:attrNameLst>
                                      </p:cBhvr>
                                      <p:by>
                                        <p:hsl h="7200000" s="0" l="0"/>
                                      </p:by>
                                    </p:animClr>
                                    <p:set>
                                      <p:cBhvr>
                                        <p:cTn id="9" dur="500" fill="hold"/>
                                        <p:tgtEl>
                                          <p:spTgt spid="183"/>
                                        </p:tgtEl>
                                        <p:attrNameLst>
                                          <p:attrName>fill.type</p:attrName>
                                        </p:attrNameLst>
                                      </p:cBhvr>
                                      <p:to>
                                        <p:strVal val="solid"/>
                                      </p:to>
                                    </p:set>
                                  </p:childTnLst>
                                  <p:subTnLst>
                                    <p:animClr clrSpc="rgb" dir="cw">
                                      <p:cBhvr override="childStyle">
                                        <p:cTn dur="1" fill="hold" display="0" masterRel="nextClick" afterEffect="1"/>
                                        <p:tgtEl>
                                          <p:spTgt spid="183"/>
                                        </p:tgtEl>
                                        <p:attrNameLst>
                                          <p:attrName>ppt_c</p:attrName>
                                        </p:attrNameLst>
                                      </p:cBhvr>
                                      <p:to>
                                        <a:schemeClr val="hlink"/>
                                      </p:to>
                                    </p:animClr>
                                  </p:subTnLst>
                                </p:cTn>
                              </p:par>
                            </p:childTnLst>
                          </p:cTn>
                        </p:par>
                      </p:childTnLst>
                    </p:cTn>
                  </p:par>
                  <p:par>
                    <p:cTn id="10" fill="hold">
                      <p:stCondLst>
                        <p:cond delay="indefinite"/>
                      </p:stCondLst>
                      <p:childTnLst>
                        <p:par>
                          <p:cTn id="11" fill="hold">
                            <p:stCondLst>
                              <p:cond delay="0"/>
                            </p:stCondLst>
                            <p:childTnLst>
                              <p:par>
                                <p:cTn id="12" presetID="26" presetClass="exit" presetSubtype="0" fill="hold" grpId="1" nodeType="clickEffect">
                                  <p:stCondLst>
                                    <p:cond delay="0"/>
                                  </p:stCondLst>
                                  <p:childTnLst>
                                    <p:animEffect transition="out" filter="wipe(down)">
                                      <p:cBhvr>
                                        <p:cTn id="13" dur="180" accel="50000">
                                          <p:stCondLst>
                                            <p:cond delay="1820"/>
                                          </p:stCondLst>
                                        </p:cTn>
                                        <p:tgtEl>
                                          <p:spTgt spid="183"/>
                                        </p:tgtEl>
                                      </p:cBhvr>
                                    </p:animEffect>
                                    <p:anim calcmode="lin" valueType="num">
                                      <p:cBhvr>
                                        <p:cTn id="14" dur="1822" tmFilter="0,0; 0.14,0.31; 0.43,0.73; 0.71,0.91; 1.0,1.0">
                                          <p:stCondLst>
                                            <p:cond delay="0"/>
                                          </p:stCondLst>
                                        </p:cTn>
                                        <p:tgtEl>
                                          <p:spTgt spid="183"/>
                                        </p:tgtEl>
                                        <p:attrNameLst>
                                          <p:attrName>ppt_x</p:attrName>
                                        </p:attrNameLst>
                                      </p:cBhvr>
                                      <p:tavLst>
                                        <p:tav tm="0">
                                          <p:val>
                                            <p:strVal val="ppt_x"/>
                                          </p:val>
                                        </p:tav>
                                        <p:tav tm="100000">
                                          <p:val>
                                            <p:strVal val="#ppt_x+0.25"/>
                                          </p:val>
                                        </p:tav>
                                      </p:tavLst>
                                    </p:anim>
                                    <p:anim calcmode="lin" valueType="num">
                                      <p:cBhvr>
                                        <p:cTn id="15" dur="178">
                                          <p:stCondLst>
                                            <p:cond delay="1822"/>
                                          </p:stCondLst>
                                        </p:cTn>
                                        <p:tgtEl>
                                          <p:spTgt spid="183"/>
                                        </p:tgtEl>
                                        <p:attrNameLst>
                                          <p:attrName>ppt_x</p:attrName>
                                        </p:attrNameLst>
                                      </p:cBhvr>
                                      <p:tavLst>
                                        <p:tav tm="0">
                                          <p:val>
                                            <p:strVal val="ppt_x"/>
                                          </p:val>
                                        </p:tav>
                                        <p:tav tm="100000">
                                          <p:val>
                                            <p:strVal val="ppt_x"/>
                                          </p:val>
                                        </p:tav>
                                      </p:tavLst>
                                    </p:anim>
                                    <p:anim calcmode="lin" valueType="num">
                                      <p:cBhvr>
                                        <p:cTn id="16" dur="664" tmFilter="0.0,0.0;0.25,0.07;0.50,0.2;0.75,0.467;1.0,1.0">
                                          <p:stCondLst>
                                            <p:cond delay="0"/>
                                          </p:stCondLst>
                                        </p:cTn>
                                        <p:tgtEl>
                                          <p:spTgt spid="18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7" dur="664" tmFilter="0, 0; 0.125,0.2665; 0.25,0.4; 0.375,0.465; 0.5,0.5;  0.625,0.535; 0.75,0.6; 0.875,0.7335; 1,1">
                                          <p:stCondLst>
                                            <p:cond delay="664"/>
                                          </p:stCondLst>
                                        </p:cTn>
                                        <p:tgtEl>
                                          <p:spTgt spid="18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8" dur="332" tmFilter="0, 0; 0.125,0.2665; 0.25,0.4; 0.375,0.465; 0.5,0.5;  0.625,0.535; 0.75,0.6; 0.875,0.7335; 1,1">
                                          <p:stCondLst>
                                            <p:cond delay="1324"/>
                                          </p:stCondLst>
                                        </p:cTn>
                                        <p:tgtEl>
                                          <p:spTgt spid="18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9" dur="164" tmFilter="0, 0; 0.125,0.2665; 0.25,0.4; 0.375,0.465; 0.5,0.5;  0.625,0.535; 0.75,0.6; 0.875,0.7335; 1,1">
                                          <p:stCondLst>
                                            <p:cond delay="1656"/>
                                          </p:stCondLst>
                                        </p:cTn>
                                        <p:tgtEl>
                                          <p:spTgt spid="18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0" dur="180" accel="50000">
                                          <p:stCondLst>
                                            <p:cond delay="1820"/>
                                          </p:stCondLst>
                                        </p:cTn>
                                        <p:tgtEl>
                                          <p:spTgt spid="183"/>
                                        </p:tgtEl>
                                        <p:attrNameLst>
                                          <p:attrName>ppt_y</p:attrName>
                                        </p:attrNameLst>
                                      </p:cBhvr>
                                      <p:tavLst>
                                        <p:tav tm="0">
                                          <p:val>
                                            <p:strVal val="ppt_y"/>
                                          </p:val>
                                        </p:tav>
                                        <p:tav tm="100000">
                                          <p:val>
                                            <p:strVal val="ppt_y+ppt_h"/>
                                          </p:val>
                                        </p:tav>
                                      </p:tavLst>
                                    </p:anim>
                                    <p:animScale>
                                      <p:cBhvr>
                                        <p:cTn id="21" dur="26">
                                          <p:stCondLst>
                                            <p:cond delay="620"/>
                                          </p:stCondLst>
                                        </p:cTn>
                                        <p:tgtEl>
                                          <p:spTgt spid="183"/>
                                        </p:tgtEl>
                                      </p:cBhvr>
                                      <p:to x="100000" y="60000"/>
                                    </p:animScale>
                                    <p:animScale>
                                      <p:cBhvr>
                                        <p:cTn id="22" dur="166" decel="50000">
                                          <p:stCondLst>
                                            <p:cond delay="646"/>
                                          </p:stCondLst>
                                        </p:cTn>
                                        <p:tgtEl>
                                          <p:spTgt spid="183"/>
                                        </p:tgtEl>
                                      </p:cBhvr>
                                      <p:to x="100000" y="100000"/>
                                    </p:animScale>
                                    <p:animScale>
                                      <p:cBhvr>
                                        <p:cTn id="23" dur="26">
                                          <p:stCondLst>
                                            <p:cond delay="1312"/>
                                          </p:stCondLst>
                                        </p:cTn>
                                        <p:tgtEl>
                                          <p:spTgt spid="183"/>
                                        </p:tgtEl>
                                      </p:cBhvr>
                                      <p:to x="100000" y="80000"/>
                                    </p:animScale>
                                    <p:animScale>
                                      <p:cBhvr>
                                        <p:cTn id="24" dur="166" decel="50000">
                                          <p:stCondLst>
                                            <p:cond delay="1338"/>
                                          </p:stCondLst>
                                        </p:cTn>
                                        <p:tgtEl>
                                          <p:spTgt spid="183"/>
                                        </p:tgtEl>
                                      </p:cBhvr>
                                      <p:to x="100000" y="100000"/>
                                    </p:animScale>
                                    <p:animScale>
                                      <p:cBhvr>
                                        <p:cTn id="25" dur="26">
                                          <p:stCondLst>
                                            <p:cond delay="1642"/>
                                          </p:stCondLst>
                                        </p:cTn>
                                        <p:tgtEl>
                                          <p:spTgt spid="183"/>
                                        </p:tgtEl>
                                      </p:cBhvr>
                                      <p:to x="100000" y="90000"/>
                                    </p:animScale>
                                    <p:animScale>
                                      <p:cBhvr>
                                        <p:cTn id="26" dur="166" decel="50000">
                                          <p:stCondLst>
                                            <p:cond delay="1668"/>
                                          </p:stCondLst>
                                        </p:cTn>
                                        <p:tgtEl>
                                          <p:spTgt spid="183"/>
                                        </p:tgtEl>
                                      </p:cBhvr>
                                      <p:to x="100000" y="100000"/>
                                    </p:animScale>
                                    <p:animScale>
                                      <p:cBhvr>
                                        <p:cTn id="27" dur="26">
                                          <p:stCondLst>
                                            <p:cond delay="1808"/>
                                          </p:stCondLst>
                                        </p:cTn>
                                        <p:tgtEl>
                                          <p:spTgt spid="183"/>
                                        </p:tgtEl>
                                      </p:cBhvr>
                                      <p:to x="100000" y="95000"/>
                                    </p:animScale>
                                    <p:animScale>
                                      <p:cBhvr>
                                        <p:cTn id="28" dur="166" decel="50000">
                                          <p:stCondLst>
                                            <p:cond delay="1834"/>
                                          </p:stCondLst>
                                        </p:cTn>
                                        <p:tgtEl>
                                          <p:spTgt spid="183"/>
                                        </p:tgtEl>
                                      </p:cBhvr>
                                      <p:to x="100000" y="100000"/>
                                    </p:animScale>
                                    <p:set>
                                      <p:cBhvr>
                                        <p:cTn id="29" dur="1" fill="hold">
                                          <p:stCondLst>
                                            <p:cond delay="1999"/>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A2AE-C114-DEAC-7FA9-9D218B7D378B}"/>
              </a:ext>
            </a:extLst>
          </p:cNvPr>
          <p:cNvSpPr>
            <a:spLocks noGrp="1"/>
          </p:cNvSpPr>
          <p:nvPr>
            <p:ph type="title"/>
          </p:nvPr>
        </p:nvSpPr>
        <p:spPr>
          <a:xfrm>
            <a:off x="883375" y="676900"/>
            <a:ext cx="6426300" cy="396300"/>
          </a:xfrm>
        </p:spPr>
        <p:txBody>
          <a:bodyPr/>
          <a:lstStyle/>
          <a:p>
            <a:r>
              <a:rPr lang="x-none" dirty="0">
                <a:effectLst/>
                <a:latin typeface="Amatic SC" panose="00000500000000000000" pitchFamily="2" charset="-79"/>
                <a:ea typeface="Times New Roman" panose="02020603050405020304" pitchFamily="18" charset="0"/>
                <a:cs typeface="Amatic SC" panose="00000500000000000000" pitchFamily="2" charset="-79"/>
              </a:rPr>
              <a:t>Tại sao bạn nên sử dụng hệ thống này?</a:t>
            </a:r>
            <a:endParaRPr lang="en-US" dirty="0"/>
          </a:p>
        </p:txBody>
      </p:sp>
      <p:sp>
        <p:nvSpPr>
          <p:cNvPr id="3" name="Text Placeholder 2">
            <a:extLst>
              <a:ext uri="{FF2B5EF4-FFF2-40B4-BE49-F238E27FC236}">
                <a16:creationId xmlns:a16="http://schemas.microsoft.com/office/drawing/2014/main" id="{67321D33-58A8-9839-7559-B0457564AA2D}"/>
              </a:ext>
            </a:extLst>
          </p:cNvPr>
          <p:cNvSpPr>
            <a:spLocks noGrp="1"/>
          </p:cNvSpPr>
          <p:nvPr>
            <p:ph type="body" idx="1"/>
          </p:nvPr>
        </p:nvSpPr>
        <p:spPr>
          <a:xfrm>
            <a:off x="883375" y="1255520"/>
            <a:ext cx="3290836" cy="3355226"/>
          </a:xfrm>
        </p:spPr>
        <p:txBody>
          <a:bodyPr/>
          <a:lstStyle/>
          <a:p>
            <a:r>
              <a:rPr lang="vi-VN" dirty="0"/>
              <a:t>Thay vì phải tốn quá nhiều thời gian cho việc này thì bạn nên sử dụng hệ thống tưới tự động và dành thời gian cho việc khác.</a:t>
            </a:r>
          </a:p>
          <a:p>
            <a:r>
              <a:rPr lang="vi-VN" dirty="0"/>
              <a:t>Bên cạnh đó, hệ thống còn giúp bạn tiết kiệm chi phí và bảo vệ môi trường một cách hiệu quả.</a:t>
            </a:r>
            <a:endParaRPr lang="en-US" dirty="0"/>
          </a:p>
        </p:txBody>
      </p:sp>
      <p:pic>
        <p:nvPicPr>
          <p:cNvPr id="7" name="Picture 6">
            <a:extLst>
              <a:ext uri="{FF2B5EF4-FFF2-40B4-BE49-F238E27FC236}">
                <a16:creationId xmlns:a16="http://schemas.microsoft.com/office/drawing/2014/main" id="{220D0C9E-58C9-7D1A-54EC-55D459297FB9}"/>
              </a:ext>
            </a:extLst>
          </p:cNvPr>
          <p:cNvPicPr>
            <a:picLocks noChangeAspect="1"/>
          </p:cNvPicPr>
          <p:nvPr/>
        </p:nvPicPr>
        <p:blipFill>
          <a:blip r:embed="rId3"/>
          <a:stretch>
            <a:fillRect/>
          </a:stretch>
        </p:blipFill>
        <p:spPr>
          <a:xfrm>
            <a:off x="5180454" y="1352522"/>
            <a:ext cx="2217678" cy="1478452"/>
          </a:xfrm>
          <a:prstGeom prst="rect">
            <a:avLst/>
          </a:prstGeom>
        </p:spPr>
      </p:pic>
      <p:sp>
        <p:nvSpPr>
          <p:cNvPr id="5" name="Slide Number Placeholder 4">
            <a:extLst>
              <a:ext uri="{FF2B5EF4-FFF2-40B4-BE49-F238E27FC236}">
                <a16:creationId xmlns:a16="http://schemas.microsoft.com/office/drawing/2014/main" id="{DC1E6449-3A22-A3F4-98D3-333B4E247B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22" name="Rectangle 20">
            <a:extLst>
              <a:ext uri="{FF2B5EF4-FFF2-40B4-BE49-F238E27FC236}">
                <a16:creationId xmlns:a16="http://schemas.microsoft.com/office/drawing/2014/main" id="{1D0AD5A9-C257-E0B0-DBEC-F96B7A0693AC}"/>
              </a:ext>
            </a:extLst>
          </p:cNvPr>
          <p:cNvSpPr>
            <a:spLocks noChangeArrowheads="1"/>
          </p:cNvSpPr>
          <p:nvPr/>
        </p:nvSpPr>
        <p:spPr bwMode="auto">
          <a:xfrm>
            <a:off x="0" y="0"/>
            <a:ext cx="1047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3327" tIns="38088" rIns="33327" bIns="28566" numCol="1" anchor="ctr" anchorCtr="0" compatLnSpc="1">
            <a:prstTxWarp prst="textNoShape">
              <a:avLst/>
            </a:prstTxWarp>
            <a:spAutoFit/>
          </a:bodyPr>
          <a:lstStyle/>
          <a:p>
            <a:endParaRPr lang="en-US"/>
          </a:p>
        </p:txBody>
      </p:sp>
      <p:sp>
        <p:nvSpPr>
          <p:cNvPr id="23" name="Rectangle 23">
            <a:extLst>
              <a:ext uri="{FF2B5EF4-FFF2-40B4-BE49-F238E27FC236}">
                <a16:creationId xmlns:a16="http://schemas.microsoft.com/office/drawing/2014/main" id="{5D3413F6-54C7-70E6-CE8A-07359266BE03}"/>
              </a:ext>
            </a:extLst>
          </p:cNvPr>
          <p:cNvSpPr>
            <a:spLocks noChangeArrowheads="1"/>
          </p:cNvSpPr>
          <p:nvPr/>
        </p:nvSpPr>
        <p:spPr bwMode="auto">
          <a:xfrm>
            <a:off x="0" y="0"/>
            <a:ext cx="91440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sp>
        <p:nvSpPr>
          <p:cNvPr id="24" name="Rectangle 24">
            <a:extLst>
              <a:ext uri="{FF2B5EF4-FFF2-40B4-BE49-F238E27FC236}">
                <a16:creationId xmlns:a16="http://schemas.microsoft.com/office/drawing/2014/main" id="{5A8C438C-7839-94B9-E066-96C76BB9D866}"/>
              </a:ext>
            </a:extLst>
          </p:cNvPr>
          <p:cNvSpPr>
            <a:spLocks noChangeArrowheads="1"/>
          </p:cNvSpPr>
          <p:nvPr/>
        </p:nvSpPr>
        <p:spPr bwMode="auto">
          <a:xfrm>
            <a:off x="0" y="0"/>
            <a:ext cx="91440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AutoShape 22">
            <a:extLst>
              <a:ext uri="{FF2B5EF4-FFF2-40B4-BE49-F238E27FC236}">
                <a16:creationId xmlns:a16="http://schemas.microsoft.com/office/drawing/2014/main" id="{5ED509F3-C180-6AC9-6F80-DE557DC68610}"/>
              </a:ext>
            </a:extLst>
          </p:cNvPr>
          <p:cNvSpPr>
            <a:spLocks noChangeAspect="1" noChangeArrowheads="1"/>
          </p:cNvSpPr>
          <p:nvPr/>
        </p:nvSpPr>
        <p:spPr bwMode="auto">
          <a:xfrm>
            <a:off x="5148020" y="25449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1D5AC2D-A1DD-D6C0-1A1E-EE8C5FCC9432}"/>
              </a:ext>
            </a:extLst>
          </p:cNvPr>
          <p:cNvPicPr>
            <a:picLocks noChangeAspect="1"/>
          </p:cNvPicPr>
          <p:nvPr/>
        </p:nvPicPr>
        <p:blipFill>
          <a:blip r:embed="rId4"/>
          <a:stretch>
            <a:fillRect/>
          </a:stretch>
        </p:blipFill>
        <p:spPr>
          <a:xfrm rot="10800000" flipH="1" flipV="1">
            <a:off x="5180454" y="2974448"/>
            <a:ext cx="2217677" cy="1238121"/>
          </a:xfrm>
          <a:prstGeom prst="rect">
            <a:avLst/>
          </a:prstGeom>
        </p:spPr>
      </p:pic>
    </p:spTree>
    <p:extLst>
      <p:ext uri="{BB962C8B-B14F-4D97-AF65-F5344CB8AC3E}">
        <p14:creationId xmlns:p14="http://schemas.microsoft.com/office/powerpoint/2010/main" val="3581972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Ưu điểm</a:t>
            </a:r>
            <a:endParaRPr b="1"/>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Tiết kiệm thời gian, sức lực.</a:t>
            </a:r>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Tiết kiệm nước.</a:t>
            </a:r>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Có thể điều chỉnh được lưu lượng nước ở từng khu vực.</a:t>
            </a:r>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Làm mát không khí trong vườn.</a:t>
            </a:r>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Ưu và nhược điểm</a:t>
            </a:r>
            <a:endParaRPr/>
          </a:p>
        </p:txBody>
      </p:sp>
      <p:sp>
        <p:nvSpPr>
          <p:cNvPr id="246" name="Google Shape;246;p22"/>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Nhược điểm</a:t>
            </a:r>
            <a:endParaRPr b="1"/>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Cần bảo trì định kỳ.</a:t>
            </a:r>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barn(inVertical)">
                                      <p:cBhvr>
                                        <p:cTn id="7" dur="5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44">
                                            <p:txEl>
                                              <p:pRg st="0" end="0"/>
                                            </p:txEl>
                                          </p:spTgt>
                                        </p:tgtEl>
                                        <p:attrNameLst>
                                          <p:attrName>style.visibility</p:attrName>
                                        </p:attrNameLst>
                                      </p:cBhvr>
                                      <p:to>
                                        <p:strVal val="visible"/>
                                      </p:to>
                                    </p:set>
                                    <p:anim calcmode="lin" valueType="num">
                                      <p:cBhvr additive="base">
                                        <p:cTn id="12" dur="500" fill="hold"/>
                                        <p:tgtEl>
                                          <p:spTgt spid="24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44">
                                            <p:txEl>
                                              <p:pRg st="1" end="1"/>
                                            </p:txEl>
                                          </p:spTgt>
                                        </p:tgtEl>
                                        <p:attrNameLst>
                                          <p:attrName>style.visibility</p:attrName>
                                        </p:attrNameLst>
                                      </p:cBhvr>
                                      <p:to>
                                        <p:strVal val="visible"/>
                                      </p:to>
                                    </p:set>
                                    <p:anim calcmode="lin" valueType="num">
                                      <p:cBhvr additive="base">
                                        <p:cTn id="18" dur="500" fill="hold"/>
                                        <p:tgtEl>
                                          <p:spTgt spid="244">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2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44">
                                            <p:txEl>
                                              <p:pRg st="2" end="2"/>
                                            </p:txEl>
                                          </p:spTgt>
                                        </p:tgtEl>
                                        <p:attrNameLst>
                                          <p:attrName>style.visibility</p:attrName>
                                        </p:attrNameLst>
                                      </p:cBhvr>
                                      <p:to>
                                        <p:strVal val="visible"/>
                                      </p:to>
                                    </p:set>
                                    <p:anim calcmode="lin" valueType="num">
                                      <p:cBhvr additive="base">
                                        <p:cTn id="24" dur="500" fill="hold"/>
                                        <p:tgtEl>
                                          <p:spTgt spid="244">
                                            <p:txEl>
                                              <p:pRg st="2" end="2"/>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44">
                                            <p:txEl>
                                              <p:pRg st="3" end="3"/>
                                            </p:txEl>
                                          </p:spTgt>
                                        </p:tgtEl>
                                        <p:attrNameLst>
                                          <p:attrName>style.visibility</p:attrName>
                                        </p:attrNameLst>
                                      </p:cBhvr>
                                      <p:to>
                                        <p:strVal val="visible"/>
                                      </p:to>
                                    </p:set>
                                    <p:anim calcmode="lin" valueType="num">
                                      <p:cBhvr additive="base">
                                        <p:cTn id="30" dur="500" fill="hold"/>
                                        <p:tgtEl>
                                          <p:spTgt spid="244">
                                            <p:txEl>
                                              <p:pRg st="3" end="3"/>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24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244">
                                            <p:txEl>
                                              <p:pRg st="4" end="4"/>
                                            </p:txEl>
                                          </p:spTgt>
                                        </p:tgtEl>
                                        <p:attrNameLst>
                                          <p:attrName>style.visibility</p:attrName>
                                        </p:attrNameLst>
                                      </p:cBhvr>
                                      <p:to>
                                        <p:strVal val="visible"/>
                                      </p:to>
                                    </p:set>
                                    <p:anim calcmode="lin" valueType="num">
                                      <p:cBhvr additive="base">
                                        <p:cTn id="36" dur="500" fill="hold"/>
                                        <p:tgtEl>
                                          <p:spTgt spid="244">
                                            <p:txEl>
                                              <p:pRg st="4" end="4"/>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46">
                                            <p:txEl>
                                              <p:pRg st="0" end="0"/>
                                            </p:txEl>
                                          </p:spTgt>
                                        </p:tgtEl>
                                        <p:attrNameLst>
                                          <p:attrName>style.visibility</p:attrName>
                                        </p:attrNameLst>
                                      </p:cBhvr>
                                      <p:to>
                                        <p:strVal val="visible"/>
                                      </p:to>
                                    </p:set>
                                    <p:anim calcmode="lin" valueType="num">
                                      <p:cBhvr additive="base">
                                        <p:cTn id="42" dur="500" fill="hold"/>
                                        <p:tgtEl>
                                          <p:spTgt spid="246">
                                            <p:txEl>
                                              <p:pRg st="0" end="0"/>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4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246">
                                            <p:txEl>
                                              <p:pRg st="1" end="1"/>
                                            </p:txEl>
                                          </p:spTgt>
                                        </p:tgtEl>
                                        <p:attrNameLst>
                                          <p:attrName>style.visibility</p:attrName>
                                        </p:attrNameLst>
                                      </p:cBhvr>
                                      <p:to>
                                        <p:strVal val="visible"/>
                                      </p:to>
                                    </p:set>
                                    <p:anim calcmode="lin" valueType="num">
                                      <p:cBhvr additive="base">
                                        <p:cTn id="48" dur="500" fill="hold"/>
                                        <p:tgtEl>
                                          <p:spTgt spid="246">
                                            <p:txEl>
                                              <p:pRg st="1" end="1"/>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24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5" grpId="0"/>
      <p:bldP spid="24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55" name="Google Shape;472;p41">
            <a:extLst>
              <a:ext uri="{FF2B5EF4-FFF2-40B4-BE49-F238E27FC236}">
                <a16:creationId xmlns:a16="http://schemas.microsoft.com/office/drawing/2014/main" id="{BB6E40EE-B8FE-453B-8422-BAD5E47875FC}"/>
              </a:ext>
            </a:extLst>
          </p:cNvPr>
          <p:cNvSpPr/>
          <p:nvPr/>
        </p:nvSpPr>
        <p:spPr>
          <a:xfrm>
            <a:off x="4907086" y="2755326"/>
            <a:ext cx="591413" cy="393600"/>
          </a:xfrm>
          <a:prstGeom prst="homePlate">
            <a:avLst>
              <a:gd name="adj" fmla="val 32030"/>
            </a:avLst>
          </a:prstGeom>
          <a:solidFill>
            <a:srgbClr val="0070C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12</a:t>
            </a:r>
            <a:endParaRPr sz="1000">
              <a:solidFill>
                <a:schemeClr val="lt1"/>
              </a:solidFill>
              <a:latin typeface="Nunito"/>
              <a:ea typeface="Nunito"/>
              <a:cs typeface="Nunito"/>
              <a:sym typeface="Nunito"/>
            </a:endParaRPr>
          </a:p>
        </p:txBody>
      </p:sp>
      <p:sp>
        <p:nvSpPr>
          <p:cNvPr id="45" name="Google Shape;472;p41">
            <a:extLst>
              <a:ext uri="{FF2B5EF4-FFF2-40B4-BE49-F238E27FC236}">
                <a16:creationId xmlns:a16="http://schemas.microsoft.com/office/drawing/2014/main" id="{5F17385C-62CF-47DA-A044-677D2EB40305}"/>
              </a:ext>
            </a:extLst>
          </p:cNvPr>
          <p:cNvSpPr/>
          <p:nvPr/>
        </p:nvSpPr>
        <p:spPr>
          <a:xfrm>
            <a:off x="4516623" y="2763398"/>
            <a:ext cx="591413" cy="393600"/>
          </a:xfrm>
          <a:prstGeom prst="homePlate">
            <a:avLst>
              <a:gd name="adj" fmla="val 32030"/>
            </a:avLst>
          </a:prstGeom>
          <a:solidFill>
            <a:srgbClr val="0070C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11</a:t>
            </a:r>
            <a:endParaRPr sz="1000">
              <a:solidFill>
                <a:schemeClr val="lt1"/>
              </a:solidFill>
              <a:latin typeface="Nunito"/>
              <a:ea typeface="Nunito"/>
              <a:cs typeface="Nunito"/>
              <a:sym typeface="Nunito"/>
            </a:endParaRPr>
          </a:p>
        </p:txBody>
      </p:sp>
      <p:sp>
        <p:nvSpPr>
          <p:cNvPr id="46" name="Google Shape;472;p41">
            <a:extLst>
              <a:ext uri="{FF2B5EF4-FFF2-40B4-BE49-F238E27FC236}">
                <a16:creationId xmlns:a16="http://schemas.microsoft.com/office/drawing/2014/main" id="{32BE0A38-3E65-4828-AD41-099B92B7694F}"/>
              </a:ext>
            </a:extLst>
          </p:cNvPr>
          <p:cNvSpPr/>
          <p:nvPr/>
        </p:nvSpPr>
        <p:spPr>
          <a:xfrm>
            <a:off x="4108238" y="2763398"/>
            <a:ext cx="591413" cy="393600"/>
          </a:xfrm>
          <a:prstGeom prst="homePlate">
            <a:avLst>
              <a:gd name="adj" fmla="val 32030"/>
            </a:avLst>
          </a:prstGeom>
          <a:solidFill>
            <a:srgbClr val="0070C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10</a:t>
            </a:r>
            <a:endParaRPr sz="1000">
              <a:solidFill>
                <a:schemeClr val="lt1"/>
              </a:solidFill>
              <a:latin typeface="Nunito"/>
              <a:ea typeface="Nunito"/>
              <a:cs typeface="Nunito"/>
              <a:sym typeface="Nunito"/>
            </a:endParaRPr>
          </a:p>
        </p:txBody>
      </p:sp>
      <p:sp>
        <p:nvSpPr>
          <p:cNvPr id="44" name="Google Shape;472;p41">
            <a:extLst>
              <a:ext uri="{FF2B5EF4-FFF2-40B4-BE49-F238E27FC236}">
                <a16:creationId xmlns:a16="http://schemas.microsoft.com/office/drawing/2014/main" id="{D3AE7394-16D3-467C-B2B3-1A5AE41C0E8E}"/>
              </a:ext>
            </a:extLst>
          </p:cNvPr>
          <p:cNvSpPr/>
          <p:nvPr/>
        </p:nvSpPr>
        <p:spPr>
          <a:xfrm>
            <a:off x="3736290" y="2761836"/>
            <a:ext cx="591413" cy="393599"/>
          </a:xfrm>
          <a:prstGeom prst="homePlate">
            <a:avLst>
              <a:gd name="adj" fmla="val 32030"/>
            </a:avLst>
          </a:prstGeom>
          <a:solidFill>
            <a:srgbClr val="00B0F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9</a:t>
            </a:r>
            <a:endParaRPr sz="1000">
              <a:solidFill>
                <a:schemeClr val="lt1"/>
              </a:solidFill>
              <a:latin typeface="Nunito"/>
              <a:ea typeface="Nunito"/>
              <a:cs typeface="Nunito"/>
              <a:sym typeface="Nunito"/>
            </a:endParaRPr>
          </a:p>
        </p:txBody>
      </p:sp>
      <p:sp>
        <p:nvSpPr>
          <p:cNvPr id="47" name="Google Shape;472;p41">
            <a:extLst>
              <a:ext uri="{FF2B5EF4-FFF2-40B4-BE49-F238E27FC236}">
                <a16:creationId xmlns:a16="http://schemas.microsoft.com/office/drawing/2014/main" id="{13E205CB-EA97-44CC-97E4-56B3A210CDB3}"/>
              </a:ext>
            </a:extLst>
          </p:cNvPr>
          <p:cNvSpPr/>
          <p:nvPr/>
        </p:nvSpPr>
        <p:spPr>
          <a:xfrm>
            <a:off x="3361317" y="2755514"/>
            <a:ext cx="591413" cy="393600"/>
          </a:xfrm>
          <a:prstGeom prst="homePlate">
            <a:avLst>
              <a:gd name="adj" fmla="val 32030"/>
            </a:avLst>
          </a:prstGeom>
          <a:solidFill>
            <a:srgbClr val="00B0F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8</a:t>
            </a:r>
            <a:endParaRPr sz="1000">
              <a:solidFill>
                <a:schemeClr val="lt1"/>
              </a:solidFill>
              <a:latin typeface="Nunito"/>
              <a:ea typeface="Nunito"/>
              <a:cs typeface="Nunito"/>
              <a:sym typeface="Nunito"/>
            </a:endParaRPr>
          </a:p>
        </p:txBody>
      </p:sp>
      <p:sp>
        <p:nvSpPr>
          <p:cNvPr id="43" name="Google Shape;472;p41">
            <a:extLst>
              <a:ext uri="{FF2B5EF4-FFF2-40B4-BE49-F238E27FC236}">
                <a16:creationId xmlns:a16="http://schemas.microsoft.com/office/drawing/2014/main" id="{D7B85723-F3F8-4078-B2E4-AEACB85347B1}"/>
              </a:ext>
            </a:extLst>
          </p:cNvPr>
          <p:cNvSpPr/>
          <p:nvPr/>
        </p:nvSpPr>
        <p:spPr>
          <a:xfrm>
            <a:off x="2926558" y="2755732"/>
            <a:ext cx="591413" cy="393600"/>
          </a:xfrm>
          <a:prstGeom prst="homePlate">
            <a:avLst>
              <a:gd name="adj" fmla="val 32030"/>
            </a:avLst>
          </a:prstGeom>
          <a:solidFill>
            <a:srgbClr val="00B0F0"/>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7</a:t>
            </a:r>
            <a:endParaRPr sz="1000">
              <a:solidFill>
                <a:schemeClr val="lt1"/>
              </a:solidFill>
              <a:latin typeface="Nunito"/>
              <a:ea typeface="Nunito"/>
              <a:cs typeface="Nunito"/>
              <a:sym typeface="Nunito"/>
            </a:endParaRPr>
          </a:p>
        </p:txBody>
      </p:sp>
      <p:sp>
        <p:nvSpPr>
          <p:cNvPr id="51" name="Google Shape;472;p41">
            <a:extLst>
              <a:ext uri="{FF2B5EF4-FFF2-40B4-BE49-F238E27FC236}">
                <a16:creationId xmlns:a16="http://schemas.microsoft.com/office/drawing/2014/main" id="{789C3CA7-844C-4B9E-8BE6-0FC253A29A2C}"/>
              </a:ext>
            </a:extLst>
          </p:cNvPr>
          <p:cNvSpPr/>
          <p:nvPr/>
        </p:nvSpPr>
        <p:spPr>
          <a:xfrm>
            <a:off x="2562761" y="2755950"/>
            <a:ext cx="591413" cy="393600"/>
          </a:xfrm>
          <a:prstGeom prst="homePlate">
            <a:avLst>
              <a:gd name="adj" fmla="val 32030"/>
            </a:avLst>
          </a:prstGeom>
          <a:solidFill>
            <a:srgbClr val="5BE85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6</a:t>
            </a:r>
            <a:endParaRPr sz="1000">
              <a:solidFill>
                <a:schemeClr val="lt1"/>
              </a:solidFill>
              <a:latin typeface="Nunito"/>
              <a:ea typeface="Nunito"/>
              <a:cs typeface="Nunito"/>
              <a:sym typeface="Nunito"/>
            </a:endParaRPr>
          </a:p>
        </p:txBody>
      </p:sp>
      <p:sp>
        <p:nvSpPr>
          <p:cNvPr id="50" name="Google Shape;472;p41">
            <a:extLst>
              <a:ext uri="{FF2B5EF4-FFF2-40B4-BE49-F238E27FC236}">
                <a16:creationId xmlns:a16="http://schemas.microsoft.com/office/drawing/2014/main" id="{34A59047-6E79-448D-B8B1-B1980CBB89B4}"/>
              </a:ext>
            </a:extLst>
          </p:cNvPr>
          <p:cNvSpPr/>
          <p:nvPr/>
        </p:nvSpPr>
        <p:spPr>
          <a:xfrm>
            <a:off x="2151775" y="2759200"/>
            <a:ext cx="591413" cy="393600"/>
          </a:xfrm>
          <a:prstGeom prst="homePlate">
            <a:avLst>
              <a:gd name="adj" fmla="val 32030"/>
            </a:avLst>
          </a:prstGeom>
          <a:solidFill>
            <a:srgbClr val="5BE85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5</a:t>
            </a:r>
            <a:endParaRPr sz="1000">
              <a:solidFill>
                <a:schemeClr val="lt1"/>
              </a:solidFill>
              <a:latin typeface="Nunito"/>
              <a:ea typeface="Nunito"/>
              <a:cs typeface="Nunito"/>
              <a:sym typeface="Nunito"/>
            </a:endParaRPr>
          </a:p>
        </p:txBody>
      </p:sp>
      <p:sp>
        <p:nvSpPr>
          <p:cNvPr id="49" name="Google Shape;472;p41">
            <a:extLst>
              <a:ext uri="{FF2B5EF4-FFF2-40B4-BE49-F238E27FC236}">
                <a16:creationId xmlns:a16="http://schemas.microsoft.com/office/drawing/2014/main" id="{D8A68B83-3367-4B8B-88E9-F80BFB03E155}"/>
              </a:ext>
            </a:extLst>
          </p:cNvPr>
          <p:cNvSpPr/>
          <p:nvPr/>
        </p:nvSpPr>
        <p:spPr>
          <a:xfrm>
            <a:off x="1725194" y="2759200"/>
            <a:ext cx="591413" cy="393600"/>
          </a:xfrm>
          <a:prstGeom prst="homePlate">
            <a:avLst>
              <a:gd name="adj" fmla="val 32030"/>
            </a:avLst>
          </a:prstGeom>
          <a:solidFill>
            <a:srgbClr val="5BE85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4</a:t>
            </a:r>
            <a:endParaRPr sz="1000">
              <a:solidFill>
                <a:schemeClr val="lt1"/>
              </a:solidFill>
              <a:latin typeface="Nunito"/>
              <a:ea typeface="Nunito"/>
              <a:cs typeface="Nunito"/>
              <a:sym typeface="Nunito"/>
            </a:endParaRPr>
          </a:p>
        </p:txBody>
      </p:sp>
      <p:sp>
        <p:nvSpPr>
          <p:cNvPr id="48" name="Google Shape;472;p41">
            <a:extLst>
              <a:ext uri="{FF2B5EF4-FFF2-40B4-BE49-F238E27FC236}">
                <a16:creationId xmlns:a16="http://schemas.microsoft.com/office/drawing/2014/main" id="{2B2868F5-C8DF-43C1-B22D-4AE7925024F6}"/>
              </a:ext>
            </a:extLst>
          </p:cNvPr>
          <p:cNvSpPr/>
          <p:nvPr/>
        </p:nvSpPr>
        <p:spPr>
          <a:xfrm>
            <a:off x="1318559" y="2757575"/>
            <a:ext cx="591413"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3</a:t>
            </a:r>
            <a:endParaRPr sz="1000">
              <a:solidFill>
                <a:schemeClr val="lt1"/>
              </a:solidFill>
              <a:latin typeface="Nunito"/>
              <a:ea typeface="Nunito"/>
              <a:cs typeface="Nunito"/>
              <a:sym typeface="Nunito"/>
            </a:endParaRPr>
          </a:p>
        </p:txBody>
      </p:sp>
      <p:sp>
        <p:nvSpPr>
          <p:cNvPr id="42" name="Google Shape;472;p41">
            <a:extLst>
              <a:ext uri="{FF2B5EF4-FFF2-40B4-BE49-F238E27FC236}">
                <a16:creationId xmlns:a16="http://schemas.microsoft.com/office/drawing/2014/main" id="{11D531E2-0413-4984-A508-5F942488AA6F}"/>
              </a:ext>
            </a:extLst>
          </p:cNvPr>
          <p:cNvSpPr/>
          <p:nvPr/>
        </p:nvSpPr>
        <p:spPr>
          <a:xfrm>
            <a:off x="911821" y="2757318"/>
            <a:ext cx="591413"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2</a:t>
            </a:r>
            <a:endParaRPr sz="1000">
              <a:solidFill>
                <a:schemeClr val="lt1"/>
              </a:solidFill>
              <a:latin typeface="Nunito"/>
              <a:ea typeface="Nunito"/>
              <a:cs typeface="Nunito"/>
              <a:sym typeface="Nunito"/>
            </a:endParaRPr>
          </a:p>
        </p:txBody>
      </p:sp>
      <p:sp>
        <p:nvSpPr>
          <p:cNvPr id="459" name="Google Shape;459;p41"/>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Tài liệu liên quan</a:t>
            </a:r>
            <a:endParaRPr/>
          </a:p>
        </p:txBody>
      </p:sp>
      <p:sp>
        <p:nvSpPr>
          <p:cNvPr id="460" name="Google Shape;460;p4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72" name="Google Shape;472;p41"/>
          <p:cNvSpPr/>
          <p:nvPr/>
        </p:nvSpPr>
        <p:spPr>
          <a:xfrm>
            <a:off x="493054" y="2755950"/>
            <a:ext cx="591413"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Nunito"/>
                <a:ea typeface="Nunito"/>
                <a:cs typeface="Nunito"/>
                <a:sym typeface="Nunito"/>
              </a:rPr>
              <a:t>1</a:t>
            </a:r>
            <a:endParaRPr sz="1000">
              <a:solidFill>
                <a:schemeClr val="lt1"/>
              </a:solidFill>
              <a:latin typeface="Nunito"/>
              <a:ea typeface="Nunito"/>
              <a:cs typeface="Nunito"/>
              <a:sym typeface="Nunito"/>
            </a:endParaRPr>
          </a:p>
        </p:txBody>
      </p:sp>
      <p:sp>
        <p:nvSpPr>
          <p:cNvPr id="473" name="Google Shape;473;p41"/>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74" name="Google Shape;474;p41"/>
          <p:cNvCxnSpPr/>
          <p:nvPr/>
        </p:nvCxnSpPr>
        <p:spPr>
          <a:xfrm rot="10800000">
            <a:off x="794181" y="2281931"/>
            <a:ext cx="0" cy="498600"/>
          </a:xfrm>
          <a:prstGeom prst="straightConnector1">
            <a:avLst/>
          </a:prstGeom>
          <a:noFill/>
          <a:ln w="9525" cap="flat" cmpd="sng">
            <a:solidFill>
              <a:schemeClr val="tx1"/>
            </a:solidFill>
            <a:prstDash val="solid"/>
            <a:round/>
            <a:headEnd type="oval" w="med" len="med"/>
            <a:tailEnd type="oval" w="med" len="med"/>
          </a:ln>
        </p:spPr>
      </p:cxnSp>
      <p:sp>
        <p:nvSpPr>
          <p:cNvPr id="475" name="Google Shape;475;p41"/>
          <p:cNvSpPr txBox="1"/>
          <p:nvPr/>
        </p:nvSpPr>
        <p:spPr>
          <a:xfrm>
            <a:off x="395156" y="1854556"/>
            <a:ext cx="923403" cy="396300"/>
          </a:xfrm>
          <a:prstGeom prst="rect">
            <a:avLst/>
          </a:prstGeom>
          <a:noFill/>
          <a:ln>
            <a:noFill/>
          </a:ln>
        </p:spPr>
        <p:txBody>
          <a:bodyPr spcFirstLastPara="1" wrap="square" lIns="0" tIns="0" rIns="0" bIns="0" anchor="b"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Hệ thống bón phân tự động.</a:t>
            </a:r>
            <a:endParaRPr lang="en-US" sz="1000">
              <a:effectLst/>
              <a:latin typeface="Nunito" pitchFamily="2" charset="0"/>
              <a:ea typeface="Times New Roman" panose="02020603050405020304" pitchFamily="18" charset="0"/>
              <a:cs typeface="Times New Roman" panose="02020603050405020304" pitchFamily="18" charset="0"/>
            </a:endParaRPr>
          </a:p>
        </p:txBody>
      </p:sp>
      <p:cxnSp>
        <p:nvCxnSpPr>
          <p:cNvPr id="476" name="Google Shape;476;p41"/>
          <p:cNvCxnSpPr>
            <a:cxnSpLocks/>
          </p:cNvCxnSpPr>
          <p:nvPr/>
        </p:nvCxnSpPr>
        <p:spPr>
          <a:xfrm flipV="1">
            <a:off x="1612150" y="1977825"/>
            <a:ext cx="17283" cy="791230"/>
          </a:xfrm>
          <a:prstGeom prst="straightConnector1">
            <a:avLst/>
          </a:prstGeom>
          <a:noFill/>
          <a:ln w="9525" cap="flat" cmpd="sng">
            <a:solidFill>
              <a:schemeClr val="tx1"/>
            </a:solidFill>
            <a:prstDash val="solid"/>
            <a:round/>
            <a:headEnd type="oval" w="med" len="med"/>
            <a:tailEnd type="oval" w="med" len="med"/>
          </a:ln>
        </p:spPr>
      </p:cxnSp>
      <p:sp>
        <p:nvSpPr>
          <p:cNvPr id="477" name="Google Shape;477;p41"/>
          <p:cNvSpPr txBox="1"/>
          <p:nvPr/>
        </p:nvSpPr>
        <p:spPr>
          <a:xfrm>
            <a:off x="1103573" y="1303564"/>
            <a:ext cx="1075802" cy="617630"/>
          </a:xfrm>
          <a:prstGeom prst="rect">
            <a:avLst/>
          </a:prstGeom>
          <a:noFill/>
          <a:ln>
            <a:noFill/>
          </a:ln>
        </p:spPr>
        <p:txBody>
          <a:bodyPr spcFirstLastPara="1" wrap="square" lIns="0" tIns="0" rIns="0" bIns="0" anchor="b"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Đèn đuổi côn trùng sử dụng năng lượng mặt trời.</a:t>
            </a:r>
            <a:endParaRPr lang="en-US" sz="1000">
              <a:effectLst/>
              <a:latin typeface="Nunito" pitchFamily="2" charset="0"/>
              <a:ea typeface="Times New Roman" panose="02020603050405020304" pitchFamily="18" charset="0"/>
              <a:cs typeface="Times New Roman" panose="02020603050405020304" pitchFamily="18" charset="0"/>
            </a:endParaRPr>
          </a:p>
        </p:txBody>
      </p:sp>
      <p:cxnSp>
        <p:nvCxnSpPr>
          <p:cNvPr id="478" name="Google Shape;478;p41"/>
          <p:cNvCxnSpPr/>
          <p:nvPr/>
        </p:nvCxnSpPr>
        <p:spPr>
          <a:xfrm rot="10800000">
            <a:off x="2424349" y="2281931"/>
            <a:ext cx="0" cy="498600"/>
          </a:xfrm>
          <a:prstGeom prst="straightConnector1">
            <a:avLst/>
          </a:prstGeom>
          <a:noFill/>
          <a:ln w="9525" cap="flat" cmpd="sng">
            <a:solidFill>
              <a:schemeClr val="tx1"/>
            </a:solidFill>
            <a:prstDash val="solid"/>
            <a:round/>
            <a:headEnd type="oval" w="med" len="med"/>
            <a:tailEnd type="oval" w="med" len="med"/>
          </a:ln>
        </p:spPr>
      </p:cxnSp>
      <p:sp>
        <p:nvSpPr>
          <p:cNvPr id="479" name="Google Shape;479;p41"/>
          <p:cNvSpPr txBox="1"/>
          <p:nvPr/>
        </p:nvSpPr>
        <p:spPr>
          <a:xfrm>
            <a:off x="1952348" y="1834582"/>
            <a:ext cx="906119" cy="393600"/>
          </a:xfrm>
          <a:prstGeom prst="rect">
            <a:avLst/>
          </a:prstGeom>
          <a:noFill/>
          <a:ln>
            <a:noFill/>
          </a:ln>
        </p:spPr>
        <p:txBody>
          <a:bodyPr spcFirstLastPara="1" wrap="square" lIns="0" tIns="0" rIns="0" bIns="0" anchor="b"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Hệ thống</a:t>
            </a:r>
            <a:r>
              <a:rPr lang="en-US" sz="1000">
                <a:effectLst/>
                <a:latin typeface="Nunito" pitchFamily="2" charset="0"/>
                <a:ea typeface="Times New Roman" panose="02020603050405020304" pitchFamily="18" charset="0"/>
                <a:cs typeface="Times New Roman" panose="02020603050405020304" pitchFamily="18" charset="0"/>
              </a:rPr>
              <a:t> t</a:t>
            </a:r>
            <a:r>
              <a:rPr lang="x-none" sz="1000">
                <a:effectLst/>
                <a:latin typeface="Nunito" pitchFamily="2" charset="0"/>
                <a:ea typeface="Times New Roman" panose="02020603050405020304" pitchFamily="18" charset="0"/>
                <a:cs typeface="Times New Roman" panose="02020603050405020304" pitchFamily="18" charset="0"/>
              </a:rPr>
              <a:t>ắm gia súc tự động.</a:t>
            </a:r>
            <a:endParaRPr lang="en-US" sz="1000">
              <a:effectLst/>
              <a:latin typeface="Nunito" pitchFamily="2" charset="0"/>
              <a:ea typeface="Times New Roman" panose="02020603050405020304" pitchFamily="18" charset="0"/>
              <a:cs typeface="Times New Roman" panose="02020603050405020304" pitchFamily="18" charset="0"/>
            </a:endParaRPr>
          </a:p>
        </p:txBody>
      </p:sp>
      <p:sp>
        <p:nvSpPr>
          <p:cNvPr id="485" name="Google Shape;485;p41"/>
          <p:cNvSpPr txBox="1"/>
          <p:nvPr/>
        </p:nvSpPr>
        <p:spPr>
          <a:xfrm>
            <a:off x="2646612" y="1254942"/>
            <a:ext cx="1249500" cy="633136"/>
          </a:xfrm>
          <a:prstGeom prst="rect">
            <a:avLst/>
          </a:prstGeom>
          <a:noFill/>
          <a:ln>
            <a:noFill/>
          </a:ln>
        </p:spPr>
        <p:txBody>
          <a:bodyPr spcFirstLastPara="1" wrap="square" lIns="0" tIns="0" rIns="0" bIns="0" anchor="b"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Tạo m</a:t>
            </a:r>
            <a:r>
              <a:rPr lang="en-US" sz="1000">
                <a:effectLst/>
                <a:latin typeface="Nunito" pitchFamily="2" charset="0"/>
                <a:ea typeface="Times New Roman" panose="02020603050405020304" pitchFamily="18" charset="0"/>
                <a:cs typeface="Times New Roman" panose="02020603050405020304" pitchFamily="18" charset="0"/>
              </a:rPr>
              <a:t>ạ</a:t>
            </a:r>
            <a:r>
              <a:rPr lang="x-none" sz="1000">
                <a:effectLst/>
                <a:latin typeface="Nunito" pitchFamily="2" charset="0"/>
                <a:ea typeface="Times New Roman" panose="02020603050405020304" pitchFamily="18" charset="0"/>
                <a:cs typeface="Times New Roman" panose="02020603050405020304" pitchFamily="18" charset="0"/>
              </a:rPr>
              <a:t>ng kết nối</a:t>
            </a:r>
            <a:r>
              <a:rPr lang="en-US" sz="1000">
                <a:effectLst/>
                <a:latin typeface="Nunito" pitchFamily="2" charset="0"/>
                <a:ea typeface="Times New Roman" panose="02020603050405020304" pitchFamily="18" charset="0"/>
                <a:cs typeface="Times New Roman" panose="02020603050405020304" pitchFamily="18" charset="0"/>
              </a:rPr>
              <a:t> h</a:t>
            </a:r>
            <a:r>
              <a:rPr lang="x-none" sz="1000">
                <a:effectLst/>
                <a:latin typeface="Nunito" pitchFamily="2" charset="0"/>
                <a:ea typeface="Times New Roman" panose="02020603050405020304" pitchFamily="18" charset="0"/>
                <a:cs typeface="Times New Roman" panose="02020603050405020304" pitchFamily="18" charset="0"/>
              </a:rPr>
              <a:t>ọc tập dễ dàng</a:t>
            </a:r>
            <a:r>
              <a:rPr lang="en-US" sz="1000">
                <a:effectLst/>
                <a:latin typeface="Nunito" pitchFamily="2" charset="0"/>
                <a:ea typeface="Times New Roman" panose="02020603050405020304" pitchFamily="18" charset="0"/>
                <a:cs typeface="Times New Roman" panose="02020603050405020304" pitchFamily="18" charset="0"/>
              </a:rPr>
              <a:t> v</a:t>
            </a:r>
            <a:r>
              <a:rPr lang="x-none" sz="1000">
                <a:effectLst/>
                <a:latin typeface="Nunito" pitchFamily="2" charset="0"/>
                <a:ea typeface="Times New Roman" panose="02020603050405020304" pitchFamily="18" charset="0"/>
                <a:cs typeface="Times New Roman" panose="02020603050405020304" pitchFamily="18" charset="0"/>
              </a:rPr>
              <a:t>ới các bạn trong lớp để trao đổi bài khi học.</a:t>
            </a:r>
            <a:endParaRPr lang="en-US" sz="1000">
              <a:effectLst/>
              <a:latin typeface="Nunito" pitchFamily="2" charset="0"/>
              <a:ea typeface="Times New Roman" panose="02020603050405020304" pitchFamily="18" charset="0"/>
              <a:cs typeface="Times New Roman" panose="02020603050405020304" pitchFamily="18" charset="0"/>
            </a:endParaRPr>
          </a:p>
        </p:txBody>
      </p:sp>
      <p:cxnSp>
        <p:nvCxnSpPr>
          <p:cNvPr id="486" name="Google Shape;486;p41"/>
          <p:cNvCxnSpPr/>
          <p:nvPr/>
        </p:nvCxnSpPr>
        <p:spPr>
          <a:xfrm rot="10800000">
            <a:off x="1207527" y="3124969"/>
            <a:ext cx="0" cy="498600"/>
          </a:xfrm>
          <a:prstGeom prst="straightConnector1">
            <a:avLst/>
          </a:prstGeom>
          <a:noFill/>
          <a:ln w="9525" cap="flat" cmpd="sng">
            <a:solidFill>
              <a:schemeClr val="tx1"/>
            </a:solidFill>
            <a:prstDash val="solid"/>
            <a:round/>
            <a:headEnd type="oval" w="med" len="med"/>
            <a:tailEnd type="oval" w="med" len="med"/>
          </a:ln>
        </p:spPr>
      </p:cxnSp>
      <p:sp>
        <p:nvSpPr>
          <p:cNvPr id="487" name="Google Shape;487;p41"/>
          <p:cNvSpPr txBox="1"/>
          <p:nvPr/>
        </p:nvSpPr>
        <p:spPr>
          <a:xfrm>
            <a:off x="690601" y="3648150"/>
            <a:ext cx="1034696" cy="393600"/>
          </a:xfrm>
          <a:prstGeom prst="rect">
            <a:avLst/>
          </a:prstGeom>
          <a:noFill/>
          <a:ln>
            <a:noFill/>
          </a:ln>
        </p:spPr>
        <p:txBody>
          <a:bodyPr spcFirstLastPara="1" wrap="square" lIns="0" tIns="0" rIns="0" bIns="0" anchor="t"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Hệ thống phun thuốc tự động.</a:t>
            </a:r>
            <a:endParaRPr lang="en-US" sz="1000">
              <a:effectLst/>
              <a:latin typeface="Nunito" pitchFamily="2" charset="0"/>
              <a:ea typeface="Times New Roman" panose="02020603050405020304" pitchFamily="18" charset="0"/>
              <a:cs typeface="Times New Roman" panose="02020603050405020304" pitchFamily="18" charset="0"/>
            </a:endParaRPr>
          </a:p>
        </p:txBody>
      </p:sp>
      <p:cxnSp>
        <p:nvCxnSpPr>
          <p:cNvPr id="488" name="Google Shape;488;p41"/>
          <p:cNvCxnSpPr>
            <a:cxnSpLocks/>
          </p:cNvCxnSpPr>
          <p:nvPr/>
        </p:nvCxnSpPr>
        <p:spPr>
          <a:xfrm flipH="1" flipV="1">
            <a:off x="2033771" y="3079432"/>
            <a:ext cx="7024" cy="962318"/>
          </a:xfrm>
          <a:prstGeom prst="straightConnector1">
            <a:avLst/>
          </a:prstGeom>
          <a:noFill/>
          <a:ln w="9525" cap="flat" cmpd="sng">
            <a:solidFill>
              <a:schemeClr val="tx1"/>
            </a:solidFill>
            <a:prstDash val="solid"/>
            <a:round/>
            <a:headEnd type="oval" w="med" len="med"/>
            <a:tailEnd type="oval" w="med" len="med"/>
          </a:ln>
        </p:spPr>
      </p:cxnSp>
      <p:sp>
        <p:nvSpPr>
          <p:cNvPr id="489" name="Google Shape;489;p41"/>
          <p:cNvSpPr txBox="1"/>
          <p:nvPr/>
        </p:nvSpPr>
        <p:spPr>
          <a:xfrm>
            <a:off x="1571667" y="4094310"/>
            <a:ext cx="867433" cy="393600"/>
          </a:xfrm>
          <a:prstGeom prst="rect">
            <a:avLst/>
          </a:prstGeom>
          <a:noFill/>
          <a:ln>
            <a:noFill/>
          </a:ln>
        </p:spPr>
        <p:txBody>
          <a:bodyPr spcFirstLastPara="1" wrap="square" lIns="0" tIns="0" rIns="0" bIns="0" anchor="t"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Hệ thống làm mát mái nhà.</a:t>
            </a:r>
            <a:endParaRPr lang="en-US" sz="1000">
              <a:effectLst/>
              <a:latin typeface="Nunito" pitchFamily="2" charset="0"/>
              <a:ea typeface="Times New Roman" panose="02020603050405020304" pitchFamily="18" charset="0"/>
              <a:cs typeface="Times New Roman" panose="02020603050405020304" pitchFamily="18" charset="0"/>
            </a:endParaRPr>
          </a:p>
        </p:txBody>
      </p:sp>
      <p:cxnSp>
        <p:nvCxnSpPr>
          <p:cNvPr id="490" name="Google Shape;490;p41"/>
          <p:cNvCxnSpPr/>
          <p:nvPr/>
        </p:nvCxnSpPr>
        <p:spPr>
          <a:xfrm rot="10800000">
            <a:off x="2842697" y="3079432"/>
            <a:ext cx="0" cy="498600"/>
          </a:xfrm>
          <a:prstGeom prst="straightConnector1">
            <a:avLst/>
          </a:prstGeom>
          <a:noFill/>
          <a:ln w="9525" cap="flat" cmpd="sng">
            <a:solidFill>
              <a:schemeClr val="tx1"/>
            </a:solidFill>
            <a:prstDash val="solid"/>
            <a:round/>
            <a:headEnd type="oval" w="med" len="med"/>
            <a:tailEnd type="oval" w="med" len="med"/>
          </a:ln>
        </p:spPr>
      </p:cxnSp>
      <p:sp>
        <p:nvSpPr>
          <p:cNvPr id="491" name="Google Shape;491;p41"/>
          <p:cNvSpPr txBox="1"/>
          <p:nvPr/>
        </p:nvSpPr>
        <p:spPr>
          <a:xfrm>
            <a:off x="2448630" y="3630422"/>
            <a:ext cx="757069" cy="287396"/>
          </a:xfrm>
          <a:prstGeom prst="rect">
            <a:avLst/>
          </a:prstGeom>
          <a:noFill/>
          <a:ln>
            <a:noFill/>
          </a:ln>
        </p:spPr>
        <p:txBody>
          <a:bodyPr spcFirstLastPara="1" wrap="square" lIns="0" tIns="0" rIns="0" bIns="0" anchor="t"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Hệ thống rửa xe tự động.</a:t>
            </a:r>
            <a:endParaRPr lang="en-US" sz="1000">
              <a:effectLst/>
              <a:latin typeface="Nunito" pitchFamily="2" charset="0"/>
              <a:ea typeface="Times New Roman" panose="02020603050405020304" pitchFamily="18" charset="0"/>
              <a:cs typeface="Times New Roman" panose="02020603050405020304" pitchFamily="18" charset="0"/>
            </a:endParaRPr>
          </a:p>
        </p:txBody>
      </p:sp>
      <p:sp>
        <p:nvSpPr>
          <p:cNvPr id="495" name="Google Shape;495;p41"/>
          <p:cNvSpPr txBox="1"/>
          <p:nvPr/>
        </p:nvSpPr>
        <p:spPr>
          <a:xfrm>
            <a:off x="3110059" y="3974542"/>
            <a:ext cx="1093852" cy="633136"/>
          </a:xfrm>
          <a:prstGeom prst="rect">
            <a:avLst/>
          </a:prstGeom>
          <a:noFill/>
          <a:ln>
            <a:noFill/>
          </a:ln>
        </p:spPr>
        <p:txBody>
          <a:bodyPr spcFirstLastPara="1" wrap="square" lIns="0" tIns="0" rIns="0" bIns="0" anchor="t"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Xây dựng căn nhà di động thông minh trên các thùng xe tải.</a:t>
            </a:r>
            <a:endParaRPr lang="en-US" sz="1000">
              <a:effectLst/>
              <a:latin typeface="Nunito" pitchFamily="2" charset="0"/>
              <a:ea typeface="Times New Roman" panose="02020603050405020304" pitchFamily="18" charset="0"/>
              <a:cs typeface="Times New Roman" panose="02020603050405020304" pitchFamily="18" charset="0"/>
            </a:endParaRPr>
          </a:p>
        </p:txBody>
      </p:sp>
      <p:sp>
        <p:nvSpPr>
          <p:cNvPr id="497" name="Google Shape;497;p41"/>
          <p:cNvSpPr txBox="1"/>
          <p:nvPr/>
        </p:nvSpPr>
        <p:spPr>
          <a:xfrm>
            <a:off x="3672080" y="1943670"/>
            <a:ext cx="872315" cy="393600"/>
          </a:xfrm>
          <a:prstGeom prst="rect">
            <a:avLst/>
          </a:prstGeom>
          <a:noFill/>
          <a:ln>
            <a:noFill/>
          </a:ln>
        </p:spPr>
        <p:txBody>
          <a:bodyPr spcFirstLastPara="1" wrap="square" lIns="0" tIns="0" rIns="0" bIns="0" anchor="t"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Xây dựng hệ thống an ninh.</a:t>
            </a:r>
            <a:endParaRPr lang="en-US" sz="1000">
              <a:effectLst/>
              <a:latin typeface="Nunito" pitchFamily="2" charset="0"/>
              <a:ea typeface="Times New Roman" panose="02020603050405020304" pitchFamily="18" charset="0"/>
              <a:cs typeface="Times New Roman" panose="02020603050405020304" pitchFamily="18" charset="0"/>
            </a:endParaRPr>
          </a:p>
        </p:txBody>
      </p:sp>
      <p:cxnSp>
        <p:nvCxnSpPr>
          <p:cNvPr id="71" name="Google Shape;490;p41">
            <a:extLst>
              <a:ext uri="{FF2B5EF4-FFF2-40B4-BE49-F238E27FC236}">
                <a16:creationId xmlns:a16="http://schemas.microsoft.com/office/drawing/2014/main" id="{39D225D1-BB61-4D24-9C6B-F0F4D55752C6}"/>
              </a:ext>
            </a:extLst>
          </p:cNvPr>
          <p:cNvCxnSpPr>
            <a:cxnSpLocks/>
          </p:cNvCxnSpPr>
          <p:nvPr/>
        </p:nvCxnSpPr>
        <p:spPr>
          <a:xfrm flipV="1">
            <a:off x="4510560" y="3061991"/>
            <a:ext cx="0" cy="394273"/>
          </a:xfrm>
          <a:prstGeom prst="straightConnector1">
            <a:avLst/>
          </a:prstGeom>
          <a:noFill/>
          <a:ln w="9525" cap="flat" cmpd="sng">
            <a:solidFill>
              <a:schemeClr val="tx1"/>
            </a:solidFill>
            <a:prstDash val="solid"/>
            <a:round/>
            <a:headEnd type="oval" w="med" len="med"/>
            <a:tailEnd type="oval" w="med" len="med"/>
          </a:ln>
        </p:spPr>
      </p:cxnSp>
      <p:cxnSp>
        <p:nvCxnSpPr>
          <p:cNvPr id="73" name="Google Shape;480;p41">
            <a:extLst>
              <a:ext uri="{FF2B5EF4-FFF2-40B4-BE49-F238E27FC236}">
                <a16:creationId xmlns:a16="http://schemas.microsoft.com/office/drawing/2014/main" id="{1DFED883-A2F1-4045-BAC8-702FA57C71E2}"/>
              </a:ext>
            </a:extLst>
          </p:cNvPr>
          <p:cNvCxnSpPr>
            <a:cxnSpLocks/>
          </p:cNvCxnSpPr>
          <p:nvPr/>
        </p:nvCxnSpPr>
        <p:spPr>
          <a:xfrm flipV="1">
            <a:off x="3227965" y="2002002"/>
            <a:ext cx="11758" cy="786631"/>
          </a:xfrm>
          <a:prstGeom prst="straightConnector1">
            <a:avLst/>
          </a:prstGeom>
          <a:noFill/>
          <a:ln w="9525" cap="flat" cmpd="sng">
            <a:solidFill>
              <a:schemeClr val="tx1"/>
            </a:solidFill>
            <a:prstDash val="solid"/>
            <a:round/>
            <a:headEnd type="oval" w="med" len="med"/>
            <a:tailEnd type="oval" w="med" len="med"/>
          </a:ln>
        </p:spPr>
      </p:cxnSp>
      <p:cxnSp>
        <p:nvCxnSpPr>
          <p:cNvPr id="74" name="Google Shape;492;p41">
            <a:extLst>
              <a:ext uri="{FF2B5EF4-FFF2-40B4-BE49-F238E27FC236}">
                <a16:creationId xmlns:a16="http://schemas.microsoft.com/office/drawing/2014/main" id="{6F99CABE-BF84-48C9-A6DE-73B24138A7DD}"/>
              </a:ext>
            </a:extLst>
          </p:cNvPr>
          <p:cNvCxnSpPr>
            <a:cxnSpLocks/>
          </p:cNvCxnSpPr>
          <p:nvPr/>
        </p:nvCxnSpPr>
        <p:spPr>
          <a:xfrm flipV="1">
            <a:off x="3649401" y="3091489"/>
            <a:ext cx="0" cy="826329"/>
          </a:xfrm>
          <a:prstGeom prst="straightConnector1">
            <a:avLst/>
          </a:prstGeom>
          <a:noFill/>
          <a:ln w="9525" cap="flat" cmpd="sng">
            <a:solidFill>
              <a:schemeClr val="tx1"/>
            </a:solidFill>
            <a:prstDash val="solid"/>
            <a:round/>
            <a:headEnd type="oval" w="med" len="med"/>
            <a:tailEnd type="oval" w="med" len="med"/>
          </a:ln>
        </p:spPr>
      </p:cxnSp>
      <p:cxnSp>
        <p:nvCxnSpPr>
          <p:cNvPr id="75" name="Google Shape;478;p41">
            <a:extLst>
              <a:ext uri="{FF2B5EF4-FFF2-40B4-BE49-F238E27FC236}">
                <a16:creationId xmlns:a16="http://schemas.microsoft.com/office/drawing/2014/main" id="{1ABB3243-B4E8-4410-AA15-8CD8A4FC78BE}"/>
              </a:ext>
            </a:extLst>
          </p:cNvPr>
          <p:cNvCxnSpPr/>
          <p:nvPr/>
        </p:nvCxnSpPr>
        <p:spPr>
          <a:xfrm rot="10800000">
            <a:off x="4096525" y="2281931"/>
            <a:ext cx="0" cy="498600"/>
          </a:xfrm>
          <a:prstGeom prst="straightConnector1">
            <a:avLst/>
          </a:prstGeom>
          <a:noFill/>
          <a:ln w="9525" cap="flat" cmpd="sng">
            <a:solidFill>
              <a:schemeClr val="tx1"/>
            </a:solidFill>
            <a:prstDash val="solid"/>
            <a:round/>
            <a:headEnd type="oval" w="med" len="med"/>
            <a:tailEnd type="oval" w="med" len="med"/>
          </a:ln>
        </p:spPr>
      </p:cxnSp>
      <p:sp>
        <p:nvSpPr>
          <p:cNvPr id="77" name="Google Shape;483;p41">
            <a:extLst>
              <a:ext uri="{FF2B5EF4-FFF2-40B4-BE49-F238E27FC236}">
                <a16:creationId xmlns:a16="http://schemas.microsoft.com/office/drawing/2014/main" id="{086A3BE6-7AB9-46ED-9784-6E2E3C570D3D}"/>
              </a:ext>
            </a:extLst>
          </p:cNvPr>
          <p:cNvSpPr txBox="1"/>
          <p:nvPr/>
        </p:nvSpPr>
        <p:spPr>
          <a:xfrm>
            <a:off x="4073192" y="3562934"/>
            <a:ext cx="874736" cy="365553"/>
          </a:xfrm>
          <a:prstGeom prst="rect">
            <a:avLst/>
          </a:prstGeom>
          <a:noFill/>
          <a:ln>
            <a:noFill/>
          </a:ln>
        </p:spPr>
        <p:txBody>
          <a:bodyPr spcFirstLastPara="1" wrap="square" lIns="0" tIns="0" rIns="0" bIns="0" anchor="b" anchorCtr="0">
            <a:noAutofit/>
          </a:bodyPr>
          <a:lstStyle/>
          <a:p>
            <a:pPr marR="0" lvl="0" algn="ctr">
              <a:spcBef>
                <a:spcPts val="0"/>
              </a:spcBef>
              <a:spcAft>
                <a:spcPts val="0"/>
              </a:spcAft>
            </a:pPr>
            <a:r>
              <a:rPr lang="vi-VN" sz="1000">
                <a:effectLst/>
                <a:latin typeface="Nunito" pitchFamily="2" charset="0"/>
                <a:ea typeface="Times New Roman" panose="02020603050405020304" pitchFamily="18" charset="0"/>
                <a:cs typeface="Times New Roman" panose="02020603050405020304" pitchFamily="18" charset="0"/>
              </a:rPr>
              <a:t>Hệ thống bảo quản nông sản</a:t>
            </a:r>
            <a:r>
              <a:rPr lang="en-US" sz="1000">
                <a:effectLst/>
                <a:latin typeface="Nunito" pitchFamily="2" charset="0"/>
                <a:ea typeface="Times New Roman" panose="02020603050405020304" pitchFamily="18" charset="0"/>
                <a:cs typeface="Times New Roman" panose="02020603050405020304" pitchFamily="18" charset="0"/>
              </a:rPr>
              <a:t>.</a:t>
            </a:r>
            <a:r>
              <a:rPr lang="vi-VN" sz="1000">
                <a:effectLst/>
                <a:latin typeface="Nunito" pitchFamily="2" charset="0"/>
                <a:ea typeface="Times New Roman" panose="02020603050405020304" pitchFamily="18" charset="0"/>
                <a:cs typeface="Times New Roman" panose="02020603050405020304" pitchFamily="18" charset="0"/>
              </a:rPr>
              <a:t> </a:t>
            </a:r>
            <a:endParaRPr lang="en-US" sz="1000">
              <a:effectLst/>
              <a:latin typeface="Nunito" pitchFamily="2" charset="0"/>
              <a:ea typeface="Times New Roman" panose="02020603050405020304" pitchFamily="18" charset="0"/>
              <a:cs typeface="Times New Roman" panose="02020603050405020304" pitchFamily="18" charset="0"/>
            </a:endParaRPr>
          </a:p>
        </p:txBody>
      </p:sp>
      <p:cxnSp>
        <p:nvCxnSpPr>
          <p:cNvPr id="78" name="Google Shape;490;p41">
            <a:extLst>
              <a:ext uri="{FF2B5EF4-FFF2-40B4-BE49-F238E27FC236}">
                <a16:creationId xmlns:a16="http://schemas.microsoft.com/office/drawing/2014/main" id="{36EC325F-6367-49D1-B982-D43209F5D679}"/>
              </a:ext>
            </a:extLst>
          </p:cNvPr>
          <p:cNvCxnSpPr>
            <a:cxnSpLocks/>
          </p:cNvCxnSpPr>
          <p:nvPr/>
        </p:nvCxnSpPr>
        <p:spPr>
          <a:xfrm flipV="1">
            <a:off x="5245887" y="3091489"/>
            <a:ext cx="0" cy="753461"/>
          </a:xfrm>
          <a:prstGeom prst="straightConnector1">
            <a:avLst/>
          </a:prstGeom>
          <a:noFill/>
          <a:ln w="9525" cap="flat" cmpd="sng">
            <a:solidFill>
              <a:schemeClr val="tx1"/>
            </a:solidFill>
            <a:prstDash val="solid"/>
            <a:round/>
            <a:headEnd type="oval" w="med" len="med"/>
            <a:tailEnd type="oval" w="med" len="med"/>
          </a:ln>
        </p:spPr>
      </p:cxnSp>
      <p:sp>
        <p:nvSpPr>
          <p:cNvPr id="79" name="Google Shape;483;p41">
            <a:extLst>
              <a:ext uri="{FF2B5EF4-FFF2-40B4-BE49-F238E27FC236}">
                <a16:creationId xmlns:a16="http://schemas.microsoft.com/office/drawing/2014/main" id="{382B6548-C001-4745-A15E-62C5CF3155E1}"/>
              </a:ext>
            </a:extLst>
          </p:cNvPr>
          <p:cNvSpPr txBox="1"/>
          <p:nvPr/>
        </p:nvSpPr>
        <p:spPr>
          <a:xfrm>
            <a:off x="4384432" y="1215013"/>
            <a:ext cx="855793" cy="723472"/>
          </a:xfrm>
          <a:prstGeom prst="rect">
            <a:avLst/>
          </a:prstGeom>
          <a:noFill/>
          <a:ln>
            <a:noFill/>
          </a:ln>
        </p:spPr>
        <p:txBody>
          <a:bodyPr spcFirstLastPara="1" wrap="square" lIns="0" tIns="0" rIns="0" bIns="0" anchor="b"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Hệ thống diệt trùng cho nông sản, trái cây.</a:t>
            </a:r>
            <a:endParaRPr lang="en-US" sz="1000">
              <a:effectLst/>
              <a:latin typeface="Nunito" pitchFamily="2" charset="0"/>
              <a:ea typeface="Times New Roman" panose="02020603050405020304" pitchFamily="18" charset="0"/>
              <a:cs typeface="Times New Roman" panose="02020603050405020304" pitchFamily="18" charset="0"/>
            </a:endParaRPr>
          </a:p>
        </p:txBody>
      </p:sp>
      <p:cxnSp>
        <p:nvCxnSpPr>
          <p:cNvPr id="80" name="Google Shape;480;p41">
            <a:extLst>
              <a:ext uri="{FF2B5EF4-FFF2-40B4-BE49-F238E27FC236}">
                <a16:creationId xmlns:a16="http://schemas.microsoft.com/office/drawing/2014/main" id="{8AB327D4-B06D-47FB-A307-F2FE2A80B682}"/>
              </a:ext>
            </a:extLst>
          </p:cNvPr>
          <p:cNvCxnSpPr>
            <a:cxnSpLocks/>
          </p:cNvCxnSpPr>
          <p:nvPr/>
        </p:nvCxnSpPr>
        <p:spPr>
          <a:xfrm flipV="1">
            <a:off x="4800971" y="2002002"/>
            <a:ext cx="11758" cy="786631"/>
          </a:xfrm>
          <a:prstGeom prst="straightConnector1">
            <a:avLst/>
          </a:prstGeom>
          <a:noFill/>
          <a:ln w="9525" cap="flat" cmpd="sng">
            <a:solidFill>
              <a:schemeClr val="tx1"/>
            </a:solidFill>
            <a:prstDash val="solid"/>
            <a:round/>
            <a:headEnd type="oval" w="med" len="med"/>
            <a:tailEnd type="oval" w="med" len="med"/>
          </a:ln>
        </p:spPr>
      </p:cxnSp>
      <p:sp>
        <p:nvSpPr>
          <p:cNvPr id="81" name="Google Shape;483;p41">
            <a:extLst>
              <a:ext uri="{FF2B5EF4-FFF2-40B4-BE49-F238E27FC236}">
                <a16:creationId xmlns:a16="http://schemas.microsoft.com/office/drawing/2014/main" id="{9DB17CBE-1190-4525-B256-AD2B126FF3BE}"/>
              </a:ext>
            </a:extLst>
          </p:cNvPr>
          <p:cNvSpPr txBox="1"/>
          <p:nvPr/>
        </p:nvSpPr>
        <p:spPr>
          <a:xfrm>
            <a:off x="4739871" y="3959143"/>
            <a:ext cx="986824" cy="528767"/>
          </a:xfrm>
          <a:prstGeom prst="rect">
            <a:avLst/>
          </a:prstGeom>
          <a:noFill/>
          <a:ln>
            <a:noFill/>
          </a:ln>
        </p:spPr>
        <p:txBody>
          <a:bodyPr spcFirstLastPara="1" wrap="square" lIns="0" tIns="0" rIns="0" bIns="0" anchor="b" anchorCtr="0">
            <a:noAutofit/>
          </a:bodyPr>
          <a:lstStyle/>
          <a:p>
            <a:pPr marR="0" lvl="0" algn="ctr">
              <a:spcBef>
                <a:spcPts val="0"/>
              </a:spcBef>
              <a:spcAft>
                <a:spcPts val="0"/>
              </a:spcAft>
            </a:pPr>
            <a:r>
              <a:rPr lang="x-none" sz="1000">
                <a:effectLst/>
                <a:latin typeface="Nunito" pitchFamily="2" charset="0"/>
                <a:ea typeface="Times New Roman" panose="02020603050405020304" pitchFamily="18" charset="0"/>
                <a:cs typeface="Times New Roman" panose="02020603050405020304" pitchFamily="18" charset="0"/>
              </a:rPr>
              <a:t>Hệ thống đông lạnh, nông sản, trái cây.</a:t>
            </a:r>
            <a:endParaRPr lang="en-US" sz="1000">
              <a:effectLst/>
              <a:latin typeface="Nunito" pitchFamily="2" charset="0"/>
              <a:ea typeface="Times New Roman" panose="02020603050405020304" pitchFamily="18" charset="0"/>
              <a:cs typeface="Times New Roman" panose="02020603050405020304" pitchFamily="18" charset="0"/>
            </a:endParaRPr>
          </a:p>
        </p:txBody>
      </p:sp>
      <p:sp>
        <p:nvSpPr>
          <p:cNvPr id="56" name="Google Shape;193;p16">
            <a:extLst>
              <a:ext uri="{FF2B5EF4-FFF2-40B4-BE49-F238E27FC236}">
                <a16:creationId xmlns:a16="http://schemas.microsoft.com/office/drawing/2014/main" id="{90A7A8EB-856D-49F2-BC04-E56F9298C700}"/>
              </a:ext>
            </a:extLst>
          </p:cNvPr>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barn(inVertical)">
                                      <p:cBhvr>
                                        <p:cTn id="7" dur="500"/>
                                        <p:tgtEl>
                                          <p:spTgt spid="45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72"/>
                                        </p:tgtEl>
                                        <p:attrNameLst>
                                          <p:attrName>style.visibility</p:attrName>
                                        </p:attrNameLst>
                                      </p:cBhvr>
                                      <p:to>
                                        <p:strVal val="visible"/>
                                      </p:to>
                                    </p:set>
                                    <p:anim calcmode="lin" valueType="num">
                                      <p:cBhvr additive="base">
                                        <p:cTn id="11" dur="200" fill="hold"/>
                                        <p:tgtEl>
                                          <p:spTgt spid="472"/>
                                        </p:tgtEl>
                                        <p:attrNameLst>
                                          <p:attrName>ppt_x</p:attrName>
                                        </p:attrNameLst>
                                      </p:cBhvr>
                                      <p:tavLst>
                                        <p:tav tm="0">
                                          <p:val>
                                            <p:strVal val="0-#ppt_w/2"/>
                                          </p:val>
                                        </p:tav>
                                        <p:tav tm="100000">
                                          <p:val>
                                            <p:strVal val="#ppt_x"/>
                                          </p:val>
                                        </p:tav>
                                      </p:tavLst>
                                    </p:anim>
                                    <p:anim calcmode="lin" valueType="num">
                                      <p:cBhvr additive="base">
                                        <p:cTn id="12" dur="200" fill="hold"/>
                                        <p:tgtEl>
                                          <p:spTgt spid="472"/>
                                        </p:tgtEl>
                                        <p:attrNameLst>
                                          <p:attrName>ppt_y</p:attrName>
                                        </p:attrNameLst>
                                      </p:cBhvr>
                                      <p:tavLst>
                                        <p:tav tm="0">
                                          <p:val>
                                            <p:strVal val="#ppt_y"/>
                                          </p:val>
                                        </p:tav>
                                        <p:tav tm="100000">
                                          <p:val>
                                            <p:strVal val="#ppt_y"/>
                                          </p:val>
                                        </p:tav>
                                      </p:tavLst>
                                    </p:anim>
                                  </p:childTnLst>
                                </p:cTn>
                              </p:par>
                            </p:childTnLst>
                          </p:cTn>
                        </p:par>
                        <p:par>
                          <p:cTn id="13" fill="hold">
                            <p:stCondLst>
                              <p:cond delay="700"/>
                            </p:stCondLst>
                            <p:childTnLst>
                              <p:par>
                                <p:cTn id="14" presetID="2" presetClass="entr" presetSubtype="8"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200" fill="hold"/>
                                        <p:tgtEl>
                                          <p:spTgt spid="42"/>
                                        </p:tgtEl>
                                        <p:attrNameLst>
                                          <p:attrName>ppt_x</p:attrName>
                                        </p:attrNameLst>
                                      </p:cBhvr>
                                      <p:tavLst>
                                        <p:tav tm="0">
                                          <p:val>
                                            <p:strVal val="0-#ppt_w/2"/>
                                          </p:val>
                                        </p:tav>
                                        <p:tav tm="100000">
                                          <p:val>
                                            <p:strVal val="#ppt_x"/>
                                          </p:val>
                                        </p:tav>
                                      </p:tavLst>
                                    </p:anim>
                                    <p:anim calcmode="lin" valueType="num">
                                      <p:cBhvr additive="base">
                                        <p:cTn id="17" dur="2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900"/>
                            </p:stCondLst>
                            <p:childTnLst>
                              <p:par>
                                <p:cTn id="19" presetID="2" presetClass="entr" presetSubtype="8"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200" fill="hold"/>
                                        <p:tgtEl>
                                          <p:spTgt spid="48"/>
                                        </p:tgtEl>
                                        <p:attrNameLst>
                                          <p:attrName>ppt_x</p:attrName>
                                        </p:attrNameLst>
                                      </p:cBhvr>
                                      <p:tavLst>
                                        <p:tav tm="0">
                                          <p:val>
                                            <p:strVal val="0-#ppt_w/2"/>
                                          </p:val>
                                        </p:tav>
                                        <p:tav tm="100000">
                                          <p:val>
                                            <p:strVal val="#ppt_x"/>
                                          </p:val>
                                        </p:tav>
                                      </p:tavLst>
                                    </p:anim>
                                    <p:anim calcmode="lin" valueType="num">
                                      <p:cBhvr additive="base">
                                        <p:cTn id="22" dur="200" fill="hold"/>
                                        <p:tgtEl>
                                          <p:spTgt spid="48"/>
                                        </p:tgtEl>
                                        <p:attrNameLst>
                                          <p:attrName>ppt_y</p:attrName>
                                        </p:attrNameLst>
                                      </p:cBhvr>
                                      <p:tavLst>
                                        <p:tav tm="0">
                                          <p:val>
                                            <p:strVal val="#ppt_y"/>
                                          </p:val>
                                        </p:tav>
                                        <p:tav tm="100000">
                                          <p:val>
                                            <p:strVal val="#ppt_y"/>
                                          </p:val>
                                        </p:tav>
                                      </p:tavLst>
                                    </p:anim>
                                  </p:childTnLst>
                                </p:cTn>
                              </p:par>
                            </p:childTnLst>
                          </p:cTn>
                        </p:par>
                        <p:par>
                          <p:cTn id="23" fill="hold">
                            <p:stCondLst>
                              <p:cond delay="1100"/>
                            </p:stCondLst>
                            <p:childTnLst>
                              <p:par>
                                <p:cTn id="24" presetID="2" presetClass="entr" presetSubtype="8"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additive="base">
                                        <p:cTn id="26" dur="200" fill="hold"/>
                                        <p:tgtEl>
                                          <p:spTgt spid="49"/>
                                        </p:tgtEl>
                                        <p:attrNameLst>
                                          <p:attrName>ppt_x</p:attrName>
                                        </p:attrNameLst>
                                      </p:cBhvr>
                                      <p:tavLst>
                                        <p:tav tm="0">
                                          <p:val>
                                            <p:strVal val="0-#ppt_w/2"/>
                                          </p:val>
                                        </p:tav>
                                        <p:tav tm="100000">
                                          <p:val>
                                            <p:strVal val="#ppt_x"/>
                                          </p:val>
                                        </p:tav>
                                      </p:tavLst>
                                    </p:anim>
                                    <p:anim calcmode="lin" valueType="num">
                                      <p:cBhvr additive="base">
                                        <p:cTn id="27" dur="200" fill="hold"/>
                                        <p:tgtEl>
                                          <p:spTgt spid="49"/>
                                        </p:tgtEl>
                                        <p:attrNameLst>
                                          <p:attrName>ppt_y</p:attrName>
                                        </p:attrNameLst>
                                      </p:cBhvr>
                                      <p:tavLst>
                                        <p:tav tm="0">
                                          <p:val>
                                            <p:strVal val="#ppt_y"/>
                                          </p:val>
                                        </p:tav>
                                        <p:tav tm="100000">
                                          <p:val>
                                            <p:strVal val="#ppt_y"/>
                                          </p:val>
                                        </p:tav>
                                      </p:tavLst>
                                    </p:anim>
                                  </p:childTnLst>
                                </p:cTn>
                              </p:par>
                            </p:childTnLst>
                          </p:cTn>
                        </p:par>
                        <p:par>
                          <p:cTn id="28" fill="hold">
                            <p:stCondLst>
                              <p:cond delay="1300"/>
                            </p:stCondLst>
                            <p:childTnLst>
                              <p:par>
                                <p:cTn id="29" presetID="2" presetClass="entr" presetSubtype="8"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200" fill="hold"/>
                                        <p:tgtEl>
                                          <p:spTgt spid="50"/>
                                        </p:tgtEl>
                                        <p:attrNameLst>
                                          <p:attrName>ppt_x</p:attrName>
                                        </p:attrNameLst>
                                      </p:cBhvr>
                                      <p:tavLst>
                                        <p:tav tm="0">
                                          <p:val>
                                            <p:strVal val="0-#ppt_w/2"/>
                                          </p:val>
                                        </p:tav>
                                        <p:tav tm="100000">
                                          <p:val>
                                            <p:strVal val="#ppt_x"/>
                                          </p:val>
                                        </p:tav>
                                      </p:tavLst>
                                    </p:anim>
                                    <p:anim calcmode="lin" valueType="num">
                                      <p:cBhvr additive="base">
                                        <p:cTn id="32" dur="200" fill="hold"/>
                                        <p:tgtEl>
                                          <p:spTgt spid="50"/>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8"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200" fill="hold"/>
                                        <p:tgtEl>
                                          <p:spTgt spid="51"/>
                                        </p:tgtEl>
                                        <p:attrNameLst>
                                          <p:attrName>ppt_x</p:attrName>
                                        </p:attrNameLst>
                                      </p:cBhvr>
                                      <p:tavLst>
                                        <p:tav tm="0">
                                          <p:val>
                                            <p:strVal val="0-#ppt_w/2"/>
                                          </p:val>
                                        </p:tav>
                                        <p:tav tm="100000">
                                          <p:val>
                                            <p:strVal val="#ppt_x"/>
                                          </p:val>
                                        </p:tav>
                                      </p:tavLst>
                                    </p:anim>
                                    <p:anim calcmode="lin" valueType="num">
                                      <p:cBhvr additive="base">
                                        <p:cTn id="37" dur="200" fill="hold"/>
                                        <p:tgtEl>
                                          <p:spTgt spid="51"/>
                                        </p:tgtEl>
                                        <p:attrNameLst>
                                          <p:attrName>ppt_y</p:attrName>
                                        </p:attrNameLst>
                                      </p:cBhvr>
                                      <p:tavLst>
                                        <p:tav tm="0">
                                          <p:val>
                                            <p:strVal val="#ppt_y"/>
                                          </p:val>
                                        </p:tav>
                                        <p:tav tm="100000">
                                          <p:val>
                                            <p:strVal val="#ppt_y"/>
                                          </p:val>
                                        </p:tav>
                                      </p:tavLst>
                                    </p:anim>
                                  </p:childTnLst>
                                </p:cTn>
                              </p:par>
                            </p:childTnLst>
                          </p:cTn>
                        </p:par>
                        <p:par>
                          <p:cTn id="38" fill="hold">
                            <p:stCondLst>
                              <p:cond delay="1700"/>
                            </p:stCondLst>
                            <p:childTnLst>
                              <p:par>
                                <p:cTn id="39" presetID="2" presetClass="entr" presetSubtype="8"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200" fill="hold"/>
                                        <p:tgtEl>
                                          <p:spTgt spid="43"/>
                                        </p:tgtEl>
                                        <p:attrNameLst>
                                          <p:attrName>ppt_x</p:attrName>
                                        </p:attrNameLst>
                                      </p:cBhvr>
                                      <p:tavLst>
                                        <p:tav tm="0">
                                          <p:val>
                                            <p:strVal val="0-#ppt_w/2"/>
                                          </p:val>
                                        </p:tav>
                                        <p:tav tm="100000">
                                          <p:val>
                                            <p:strVal val="#ppt_x"/>
                                          </p:val>
                                        </p:tav>
                                      </p:tavLst>
                                    </p:anim>
                                    <p:anim calcmode="lin" valueType="num">
                                      <p:cBhvr additive="base">
                                        <p:cTn id="42" dur="200" fill="hold"/>
                                        <p:tgtEl>
                                          <p:spTgt spid="43"/>
                                        </p:tgtEl>
                                        <p:attrNameLst>
                                          <p:attrName>ppt_y</p:attrName>
                                        </p:attrNameLst>
                                      </p:cBhvr>
                                      <p:tavLst>
                                        <p:tav tm="0">
                                          <p:val>
                                            <p:strVal val="#ppt_y"/>
                                          </p:val>
                                        </p:tav>
                                        <p:tav tm="100000">
                                          <p:val>
                                            <p:strVal val="#ppt_y"/>
                                          </p:val>
                                        </p:tav>
                                      </p:tavLst>
                                    </p:anim>
                                  </p:childTnLst>
                                </p:cTn>
                              </p:par>
                            </p:childTnLst>
                          </p:cTn>
                        </p:par>
                        <p:par>
                          <p:cTn id="43" fill="hold">
                            <p:stCondLst>
                              <p:cond delay="1900"/>
                            </p:stCondLst>
                            <p:childTnLst>
                              <p:par>
                                <p:cTn id="44" presetID="2" presetClass="entr" presetSubtype="8"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200" fill="hold"/>
                                        <p:tgtEl>
                                          <p:spTgt spid="47"/>
                                        </p:tgtEl>
                                        <p:attrNameLst>
                                          <p:attrName>ppt_x</p:attrName>
                                        </p:attrNameLst>
                                      </p:cBhvr>
                                      <p:tavLst>
                                        <p:tav tm="0">
                                          <p:val>
                                            <p:strVal val="0-#ppt_w/2"/>
                                          </p:val>
                                        </p:tav>
                                        <p:tav tm="100000">
                                          <p:val>
                                            <p:strVal val="#ppt_x"/>
                                          </p:val>
                                        </p:tav>
                                      </p:tavLst>
                                    </p:anim>
                                    <p:anim calcmode="lin" valueType="num">
                                      <p:cBhvr additive="base">
                                        <p:cTn id="47" dur="200" fill="hold"/>
                                        <p:tgtEl>
                                          <p:spTgt spid="47"/>
                                        </p:tgtEl>
                                        <p:attrNameLst>
                                          <p:attrName>ppt_y</p:attrName>
                                        </p:attrNameLst>
                                      </p:cBhvr>
                                      <p:tavLst>
                                        <p:tav tm="0">
                                          <p:val>
                                            <p:strVal val="#ppt_y"/>
                                          </p:val>
                                        </p:tav>
                                        <p:tav tm="100000">
                                          <p:val>
                                            <p:strVal val="#ppt_y"/>
                                          </p:val>
                                        </p:tav>
                                      </p:tavLst>
                                    </p:anim>
                                  </p:childTnLst>
                                </p:cTn>
                              </p:par>
                            </p:childTnLst>
                          </p:cTn>
                        </p:par>
                        <p:par>
                          <p:cTn id="48" fill="hold">
                            <p:stCondLst>
                              <p:cond delay="2100"/>
                            </p:stCondLst>
                            <p:childTnLst>
                              <p:par>
                                <p:cTn id="49" presetID="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200" fill="hold"/>
                                        <p:tgtEl>
                                          <p:spTgt spid="44"/>
                                        </p:tgtEl>
                                        <p:attrNameLst>
                                          <p:attrName>ppt_x</p:attrName>
                                        </p:attrNameLst>
                                      </p:cBhvr>
                                      <p:tavLst>
                                        <p:tav tm="0">
                                          <p:val>
                                            <p:strVal val="0-#ppt_w/2"/>
                                          </p:val>
                                        </p:tav>
                                        <p:tav tm="100000">
                                          <p:val>
                                            <p:strVal val="#ppt_x"/>
                                          </p:val>
                                        </p:tav>
                                      </p:tavLst>
                                    </p:anim>
                                    <p:anim calcmode="lin" valueType="num">
                                      <p:cBhvr additive="base">
                                        <p:cTn id="52" dur="200" fill="hold"/>
                                        <p:tgtEl>
                                          <p:spTgt spid="44"/>
                                        </p:tgtEl>
                                        <p:attrNameLst>
                                          <p:attrName>ppt_y</p:attrName>
                                        </p:attrNameLst>
                                      </p:cBhvr>
                                      <p:tavLst>
                                        <p:tav tm="0">
                                          <p:val>
                                            <p:strVal val="#ppt_y"/>
                                          </p:val>
                                        </p:tav>
                                        <p:tav tm="100000">
                                          <p:val>
                                            <p:strVal val="#ppt_y"/>
                                          </p:val>
                                        </p:tav>
                                      </p:tavLst>
                                    </p:anim>
                                  </p:childTnLst>
                                </p:cTn>
                              </p:par>
                            </p:childTnLst>
                          </p:cTn>
                        </p:par>
                        <p:par>
                          <p:cTn id="53" fill="hold">
                            <p:stCondLst>
                              <p:cond delay="2300"/>
                            </p:stCondLst>
                            <p:childTnLst>
                              <p:par>
                                <p:cTn id="54" presetID="2" presetClass="entr" presetSubtype="8"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200" fill="hold"/>
                                        <p:tgtEl>
                                          <p:spTgt spid="46"/>
                                        </p:tgtEl>
                                        <p:attrNameLst>
                                          <p:attrName>ppt_x</p:attrName>
                                        </p:attrNameLst>
                                      </p:cBhvr>
                                      <p:tavLst>
                                        <p:tav tm="0">
                                          <p:val>
                                            <p:strVal val="0-#ppt_w/2"/>
                                          </p:val>
                                        </p:tav>
                                        <p:tav tm="100000">
                                          <p:val>
                                            <p:strVal val="#ppt_x"/>
                                          </p:val>
                                        </p:tav>
                                      </p:tavLst>
                                    </p:anim>
                                    <p:anim calcmode="lin" valueType="num">
                                      <p:cBhvr additive="base">
                                        <p:cTn id="57" dur="200" fill="hold"/>
                                        <p:tgtEl>
                                          <p:spTgt spid="46"/>
                                        </p:tgtEl>
                                        <p:attrNameLst>
                                          <p:attrName>ppt_y</p:attrName>
                                        </p:attrNameLst>
                                      </p:cBhvr>
                                      <p:tavLst>
                                        <p:tav tm="0">
                                          <p:val>
                                            <p:strVal val="#ppt_y"/>
                                          </p:val>
                                        </p:tav>
                                        <p:tav tm="100000">
                                          <p:val>
                                            <p:strVal val="#ppt_y"/>
                                          </p:val>
                                        </p:tav>
                                      </p:tavLst>
                                    </p:anim>
                                  </p:childTnLst>
                                </p:cTn>
                              </p:par>
                            </p:childTnLst>
                          </p:cTn>
                        </p:par>
                        <p:par>
                          <p:cTn id="58" fill="hold">
                            <p:stCondLst>
                              <p:cond delay="2500"/>
                            </p:stCondLst>
                            <p:childTnLst>
                              <p:par>
                                <p:cTn id="59" presetID="2" presetClass="entr" presetSubtype="8"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200" fill="hold"/>
                                        <p:tgtEl>
                                          <p:spTgt spid="45"/>
                                        </p:tgtEl>
                                        <p:attrNameLst>
                                          <p:attrName>ppt_x</p:attrName>
                                        </p:attrNameLst>
                                      </p:cBhvr>
                                      <p:tavLst>
                                        <p:tav tm="0">
                                          <p:val>
                                            <p:strVal val="0-#ppt_w/2"/>
                                          </p:val>
                                        </p:tav>
                                        <p:tav tm="100000">
                                          <p:val>
                                            <p:strVal val="#ppt_x"/>
                                          </p:val>
                                        </p:tav>
                                      </p:tavLst>
                                    </p:anim>
                                    <p:anim calcmode="lin" valueType="num">
                                      <p:cBhvr additive="base">
                                        <p:cTn id="62" dur="200" fill="hold"/>
                                        <p:tgtEl>
                                          <p:spTgt spid="45"/>
                                        </p:tgtEl>
                                        <p:attrNameLst>
                                          <p:attrName>ppt_y</p:attrName>
                                        </p:attrNameLst>
                                      </p:cBhvr>
                                      <p:tavLst>
                                        <p:tav tm="0">
                                          <p:val>
                                            <p:strVal val="#ppt_y"/>
                                          </p:val>
                                        </p:tav>
                                        <p:tav tm="100000">
                                          <p:val>
                                            <p:strVal val="#ppt_y"/>
                                          </p:val>
                                        </p:tav>
                                      </p:tavLst>
                                    </p:anim>
                                  </p:childTnLst>
                                </p:cTn>
                              </p:par>
                            </p:childTnLst>
                          </p:cTn>
                        </p:par>
                        <p:par>
                          <p:cTn id="63" fill="hold">
                            <p:stCondLst>
                              <p:cond delay="2700"/>
                            </p:stCondLst>
                            <p:childTnLst>
                              <p:par>
                                <p:cTn id="64" presetID="2" presetClass="entr" presetSubtype="8"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additive="base">
                                        <p:cTn id="66" dur="200" fill="hold"/>
                                        <p:tgtEl>
                                          <p:spTgt spid="55"/>
                                        </p:tgtEl>
                                        <p:attrNameLst>
                                          <p:attrName>ppt_x</p:attrName>
                                        </p:attrNameLst>
                                      </p:cBhvr>
                                      <p:tavLst>
                                        <p:tav tm="0">
                                          <p:val>
                                            <p:strVal val="0-#ppt_w/2"/>
                                          </p:val>
                                        </p:tav>
                                        <p:tav tm="100000">
                                          <p:val>
                                            <p:strVal val="#ppt_x"/>
                                          </p:val>
                                        </p:tav>
                                      </p:tavLst>
                                    </p:anim>
                                    <p:anim calcmode="lin" valueType="num">
                                      <p:cBhvr additive="base">
                                        <p:cTn id="67" dur="200" fill="hold"/>
                                        <p:tgtEl>
                                          <p:spTgt spid="55"/>
                                        </p:tgtEl>
                                        <p:attrNameLst>
                                          <p:attrName>ppt_y</p:attrName>
                                        </p:attrNameLst>
                                      </p:cBhvr>
                                      <p:tavLst>
                                        <p:tav tm="0">
                                          <p:val>
                                            <p:strVal val="#ppt_y"/>
                                          </p:val>
                                        </p:tav>
                                        <p:tav tm="100000">
                                          <p:val>
                                            <p:strVal val="#ppt_y"/>
                                          </p:val>
                                        </p:tav>
                                      </p:tavLst>
                                    </p:anim>
                                  </p:childTnLst>
                                </p:cTn>
                              </p:par>
                            </p:childTnLst>
                          </p:cTn>
                        </p:par>
                        <p:par>
                          <p:cTn id="68" fill="hold">
                            <p:stCondLst>
                              <p:cond delay="2900"/>
                            </p:stCondLst>
                            <p:childTnLst>
                              <p:par>
                                <p:cTn id="69" presetID="2" presetClass="entr" presetSubtype="4" fill="hold" nodeType="afterEffect">
                                  <p:stCondLst>
                                    <p:cond delay="0"/>
                                  </p:stCondLst>
                                  <p:childTnLst>
                                    <p:set>
                                      <p:cBhvr>
                                        <p:cTn id="70" dur="1" fill="hold">
                                          <p:stCondLst>
                                            <p:cond delay="0"/>
                                          </p:stCondLst>
                                        </p:cTn>
                                        <p:tgtEl>
                                          <p:spTgt spid="474"/>
                                        </p:tgtEl>
                                        <p:attrNameLst>
                                          <p:attrName>style.visibility</p:attrName>
                                        </p:attrNameLst>
                                      </p:cBhvr>
                                      <p:to>
                                        <p:strVal val="visible"/>
                                      </p:to>
                                    </p:set>
                                    <p:anim calcmode="lin" valueType="num">
                                      <p:cBhvr additive="base">
                                        <p:cTn id="71" dur="200" fill="hold"/>
                                        <p:tgtEl>
                                          <p:spTgt spid="474"/>
                                        </p:tgtEl>
                                        <p:attrNameLst>
                                          <p:attrName>ppt_x</p:attrName>
                                        </p:attrNameLst>
                                      </p:cBhvr>
                                      <p:tavLst>
                                        <p:tav tm="0">
                                          <p:val>
                                            <p:strVal val="#ppt_x"/>
                                          </p:val>
                                        </p:tav>
                                        <p:tav tm="100000">
                                          <p:val>
                                            <p:strVal val="#ppt_x"/>
                                          </p:val>
                                        </p:tav>
                                      </p:tavLst>
                                    </p:anim>
                                    <p:anim calcmode="lin" valueType="num">
                                      <p:cBhvr additive="base">
                                        <p:cTn id="72" dur="200" fill="hold"/>
                                        <p:tgtEl>
                                          <p:spTgt spid="474"/>
                                        </p:tgtEl>
                                        <p:attrNameLst>
                                          <p:attrName>ppt_y</p:attrName>
                                        </p:attrNameLst>
                                      </p:cBhvr>
                                      <p:tavLst>
                                        <p:tav tm="0">
                                          <p:val>
                                            <p:strVal val="1+#ppt_h/2"/>
                                          </p:val>
                                        </p:tav>
                                        <p:tav tm="100000">
                                          <p:val>
                                            <p:strVal val="#ppt_y"/>
                                          </p:val>
                                        </p:tav>
                                      </p:tavLst>
                                    </p:anim>
                                  </p:childTnLst>
                                </p:cTn>
                              </p:par>
                            </p:childTnLst>
                          </p:cTn>
                        </p:par>
                        <p:par>
                          <p:cTn id="73" fill="hold">
                            <p:stCondLst>
                              <p:cond delay="3100"/>
                            </p:stCondLst>
                            <p:childTnLst>
                              <p:par>
                                <p:cTn id="74" presetID="2" presetClass="entr" presetSubtype="4" fill="hold" nodeType="afterEffect">
                                  <p:stCondLst>
                                    <p:cond delay="0"/>
                                  </p:stCondLst>
                                  <p:childTnLst>
                                    <p:set>
                                      <p:cBhvr>
                                        <p:cTn id="75" dur="1" fill="hold">
                                          <p:stCondLst>
                                            <p:cond delay="0"/>
                                          </p:stCondLst>
                                        </p:cTn>
                                        <p:tgtEl>
                                          <p:spTgt spid="486"/>
                                        </p:tgtEl>
                                        <p:attrNameLst>
                                          <p:attrName>style.visibility</p:attrName>
                                        </p:attrNameLst>
                                      </p:cBhvr>
                                      <p:to>
                                        <p:strVal val="visible"/>
                                      </p:to>
                                    </p:set>
                                    <p:anim calcmode="lin" valueType="num">
                                      <p:cBhvr additive="base">
                                        <p:cTn id="76" dur="200" fill="hold"/>
                                        <p:tgtEl>
                                          <p:spTgt spid="486"/>
                                        </p:tgtEl>
                                        <p:attrNameLst>
                                          <p:attrName>ppt_x</p:attrName>
                                        </p:attrNameLst>
                                      </p:cBhvr>
                                      <p:tavLst>
                                        <p:tav tm="0">
                                          <p:val>
                                            <p:strVal val="#ppt_x"/>
                                          </p:val>
                                        </p:tav>
                                        <p:tav tm="100000">
                                          <p:val>
                                            <p:strVal val="#ppt_x"/>
                                          </p:val>
                                        </p:tav>
                                      </p:tavLst>
                                    </p:anim>
                                    <p:anim calcmode="lin" valueType="num">
                                      <p:cBhvr additive="base">
                                        <p:cTn id="77" dur="200" fill="hold"/>
                                        <p:tgtEl>
                                          <p:spTgt spid="486"/>
                                        </p:tgtEl>
                                        <p:attrNameLst>
                                          <p:attrName>ppt_y</p:attrName>
                                        </p:attrNameLst>
                                      </p:cBhvr>
                                      <p:tavLst>
                                        <p:tav tm="0">
                                          <p:val>
                                            <p:strVal val="1+#ppt_h/2"/>
                                          </p:val>
                                        </p:tav>
                                        <p:tav tm="100000">
                                          <p:val>
                                            <p:strVal val="#ppt_y"/>
                                          </p:val>
                                        </p:tav>
                                      </p:tavLst>
                                    </p:anim>
                                  </p:childTnLst>
                                </p:cTn>
                              </p:par>
                            </p:childTnLst>
                          </p:cTn>
                        </p:par>
                        <p:par>
                          <p:cTn id="78" fill="hold">
                            <p:stCondLst>
                              <p:cond delay="3300"/>
                            </p:stCondLst>
                            <p:childTnLst>
                              <p:par>
                                <p:cTn id="79" presetID="2" presetClass="entr" presetSubtype="4" fill="hold" nodeType="afterEffect">
                                  <p:stCondLst>
                                    <p:cond delay="0"/>
                                  </p:stCondLst>
                                  <p:childTnLst>
                                    <p:set>
                                      <p:cBhvr>
                                        <p:cTn id="80" dur="1" fill="hold">
                                          <p:stCondLst>
                                            <p:cond delay="0"/>
                                          </p:stCondLst>
                                        </p:cTn>
                                        <p:tgtEl>
                                          <p:spTgt spid="476"/>
                                        </p:tgtEl>
                                        <p:attrNameLst>
                                          <p:attrName>style.visibility</p:attrName>
                                        </p:attrNameLst>
                                      </p:cBhvr>
                                      <p:to>
                                        <p:strVal val="visible"/>
                                      </p:to>
                                    </p:set>
                                    <p:anim calcmode="lin" valueType="num">
                                      <p:cBhvr additive="base">
                                        <p:cTn id="81" dur="200" fill="hold"/>
                                        <p:tgtEl>
                                          <p:spTgt spid="476"/>
                                        </p:tgtEl>
                                        <p:attrNameLst>
                                          <p:attrName>ppt_x</p:attrName>
                                        </p:attrNameLst>
                                      </p:cBhvr>
                                      <p:tavLst>
                                        <p:tav tm="0">
                                          <p:val>
                                            <p:strVal val="#ppt_x"/>
                                          </p:val>
                                        </p:tav>
                                        <p:tav tm="100000">
                                          <p:val>
                                            <p:strVal val="#ppt_x"/>
                                          </p:val>
                                        </p:tav>
                                      </p:tavLst>
                                    </p:anim>
                                    <p:anim calcmode="lin" valueType="num">
                                      <p:cBhvr additive="base">
                                        <p:cTn id="82" dur="200" fill="hold"/>
                                        <p:tgtEl>
                                          <p:spTgt spid="476"/>
                                        </p:tgtEl>
                                        <p:attrNameLst>
                                          <p:attrName>ppt_y</p:attrName>
                                        </p:attrNameLst>
                                      </p:cBhvr>
                                      <p:tavLst>
                                        <p:tav tm="0">
                                          <p:val>
                                            <p:strVal val="1+#ppt_h/2"/>
                                          </p:val>
                                        </p:tav>
                                        <p:tav tm="100000">
                                          <p:val>
                                            <p:strVal val="#ppt_y"/>
                                          </p:val>
                                        </p:tav>
                                      </p:tavLst>
                                    </p:anim>
                                  </p:childTnLst>
                                </p:cTn>
                              </p:par>
                            </p:childTnLst>
                          </p:cTn>
                        </p:par>
                        <p:par>
                          <p:cTn id="83" fill="hold">
                            <p:stCondLst>
                              <p:cond delay="3500"/>
                            </p:stCondLst>
                            <p:childTnLst>
                              <p:par>
                                <p:cTn id="84" presetID="2" presetClass="entr" presetSubtype="4" fill="hold" nodeType="afterEffect">
                                  <p:stCondLst>
                                    <p:cond delay="0"/>
                                  </p:stCondLst>
                                  <p:childTnLst>
                                    <p:set>
                                      <p:cBhvr>
                                        <p:cTn id="85" dur="1" fill="hold">
                                          <p:stCondLst>
                                            <p:cond delay="0"/>
                                          </p:stCondLst>
                                        </p:cTn>
                                        <p:tgtEl>
                                          <p:spTgt spid="488"/>
                                        </p:tgtEl>
                                        <p:attrNameLst>
                                          <p:attrName>style.visibility</p:attrName>
                                        </p:attrNameLst>
                                      </p:cBhvr>
                                      <p:to>
                                        <p:strVal val="visible"/>
                                      </p:to>
                                    </p:set>
                                    <p:anim calcmode="lin" valueType="num">
                                      <p:cBhvr additive="base">
                                        <p:cTn id="86" dur="200" fill="hold"/>
                                        <p:tgtEl>
                                          <p:spTgt spid="488"/>
                                        </p:tgtEl>
                                        <p:attrNameLst>
                                          <p:attrName>ppt_x</p:attrName>
                                        </p:attrNameLst>
                                      </p:cBhvr>
                                      <p:tavLst>
                                        <p:tav tm="0">
                                          <p:val>
                                            <p:strVal val="#ppt_x"/>
                                          </p:val>
                                        </p:tav>
                                        <p:tav tm="100000">
                                          <p:val>
                                            <p:strVal val="#ppt_x"/>
                                          </p:val>
                                        </p:tav>
                                      </p:tavLst>
                                    </p:anim>
                                    <p:anim calcmode="lin" valueType="num">
                                      <p:cBhvr additive="base">
                                        <p:cTn id="87" dur="200" fill="hold"/>
                                        <p:tgtEl>
                                          <p:spTgt spid="488"/>
                                        </p:tgtEl>
                                        <p:attrNameLst>
                                          <p:attrName>ppt_y</p:attrName>
                                        </p:attrNameLst>
                                      </p:cBhvr>
                                      <p:tavLst>
                                        <p:tav tm="0">
                                          <p:val>
                                            <p:strVal val="1+#ppt_h/2"/>
                                          </p:val>
                                        </p:tav>
                                        <p:tav tm="100000">
                                          <p:val>
                                            <p:strVal val="#ppt_y"/>
                                          </p:val>
                                        </p:tav>
                                      </p:tavLst>
                                    </p:anim>
                                  </p:childTnLst>
                                </p:cTn>
                              </p:par>
                            </p:childTnLst>
                          </p:cTn>
                        </p:par>
                        <p:par>
                          <p:cTn id="88" fill="hold">
                            <p:stCondLst>
                              <p:cond delay="3700"/>
                            </p:stCondLst>
                            <p:childTnLst>
                              <p:par>
                                <p:cTn id="89" presetID="2" presetClass="entr" presetSubtype="4" fill="hold" nodeType="afterEffect">
                                  <p:stCondLst>
                                    <p:cond delay="0"/>
                                  </p:stCondLst>
                                  <p:childTnLst>
                                    <p:set>
                                      <p:cBhvr>
                                        <p:cTn id="90" dur="1" fill="hold">
                                          <p:stCondLst>
                                            <p:cond delay="0"/>
                                          </p:stCondLst>
                                        </p:cTn>
                                        <p:tgtEl>
                                          <p:spTgt spid="478"/>
                                        </p:tgtEl>
                                        <p:attrNameLst>
                                          <p:attrName>style.visibility</p:attrName>
                                        </p:attrNameLst>
                                      </p:cBhvr>
                                      <p:to>
                                        <p:strVal val="visible"/>
                                      </p:to>
                                    </p:set>
                                    <p:anim calcmode="lin" valueType="num">
                                      <p:cBhvr additive="base">
                                        <p:cTn id="91" dur="200" fill="hold"/>
                                        <p:tgtEl>
                                          <p:spTgt spid="478"/>
                                        </p:tgtEl>
                                        <p:attrNameLst>
                                          <p:attrName>ppt_x</p:attrName>
                                        </p:attrNameLst>
                                      </p:cBhvr>
                                      <p:tavLst>
                                        <p:tav tm="0">
                                          <p:val>
                                            <p:strVal val="#ppt_x"/>
                                          </p:val>
                                        </p:tav>
                                        <p:tav tm="100000">
                                          <p:val>
                                            <p:strVal val="#ppt_x"/>
                                          </p:val>
                                        </p:tav>
                                      </p:tavLst>
                                    </p:anim>
                                    <p:anim calcmode="lin" valueType="num">
                                      <p:cBhvr additive="base">
                                        <p:cTn id="92" dur="200" fill="hold"/>
                                        <p:tgtEl>
                                          <p:spTgt spid="478"/>
                                        </p:tgtEl>
                                        <p:attrNameLst>
                                          <p:attrName>ppt_y</p:attrName>
                                        </p:attrNameLst>
                                      </p:cBhvr>
                                      <p:tavLst>
                                        <p:tav tm="0">
                                          <p:val>
                                            <p:strVal val="1+#ppt_h/2"/>
                                          </p:val>
                                        </p:tav>
                                        <p:tav tm="100000">
                                          <p:val>
                                            <p:strVal val="#ppt_y"/>
                                          </p:val>
                                        </p:tav>
                                      </p:tavLst>
                                    </p:anim>
                                  </p:childTnLst>
                                </p:cTn>
                              </p:par>
                            </p:childTnLst>
                          </p:cTn>
                        </p:par>
                        <p:par>
                          <p:cTn id="93" fill="hold">
                            <p:stCondLst>
                              <p:cond delay="3900"/>
                            </p:stCondLst>
                            <p:childTnLst>
                              <p:par>
                                <p:cTn id="94" presetID="2" presetClass="entr" presetSubtype="4" fill="hold" nodeType="afterEffect">
                                  <p:stCondLst>
                                    <p:cond delay="0"/>
                                  </p:stCondLst>
                                  <p:childTnLst>
                                    <p:set>
                                      <p:cBhvr>
                                        <p:cTn id="95" dur="1" fill="hold">
                                          <p:stCondLst>
                                            <p:cond delay="0"/>
                                          </p:stCondLst>
                                        </p:cTn>
                                        <p:tgtEl>
                                          <p:spTgt spid="490"/>
                                        </p:tgtEl>
                                        <p:attrNameLst>
                                          <p:attrName>style.visibility</p:attrName>
                                        </p:attrNameLst>
                                      </p:cBhvr>
                                      <p:to>
                                        <p:strVal val="visible"/>
                                      </p:to>
                                    </p:set>
                                    <p:anim calcmode="lin" valueType="num">
                                      <p:cBhvr additive="base">
                                        <p:cTn id="96" dur="200" fill="hold"/>
                                        <p:tgtEl>
                                          <p:spTgt spid="490"/>
                                        </p:tgtEl>
                                        <p:attrNameLst>
                                          <p:attrName>ppt_x</p:attrName>
                                        </p:attrNameLst>
                                      </p:cBhvr>
                                      <p:tavLst>
                                        <p:tav tm="0">
                                          <p:val>
                                            <p:strVal val="#ppt_x"/>
                                          </p:val>
                                        </p:tav>
                                        <p:tav tm="100000">
                                          <p:val>
                                            <p:strVal val="#ppt_x"/>
                                          </p:val>
                                        </p:tav>
                                      </p:tavLst>
                                    </p:anim>
                                    <p:anim calcmode="lin" valueType="num">
                                      <p:cBhvr additive="base">
                                        <p:cTn id="97" dur="200" fill="hold"/>
                                        <p:tgtEl>
                                          <p:spTgt spid="490"/>
                                        </p:tgtEl>
                                        <p:attrNameLst>
                                          <p:attrName>ppt_y</p:attrName>
                                        </p:attrNameLst>
                                      </p:cBhvr>
                                      <p:tavLst>
                                        <p:tav tm="0">
                                          <p:val>
                                            <p:strVal val="1+#ppt_h/2"/>
                                          </p:val>
                                        </p:tav>
                                        <p:tav tm="100000">
                                          <p:val>
                                            <p:strVal val="#ppt_y"/>
                                          </p:val>
                                        </p:tav>
                                      </p:tavLst>
                                    </p:anim>
                                  </p:childTnLst>
                                </p:cTn>
                              </p:par>
                            </p:childTnLst>
                          </p:cTn>
                        </p:par>
                        <p:par>
                          <p:cTn id="98" fill="hold">
                            <p:stCondLst>
                              <p:cond delay="4100"/>
                            </p:stCondLst>
                            <p:childTnLst>
                              <p:par>
                                <p:cTn id="99" presetID="2" presetClass="entr" presetSubtype="4"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 calcmode="lin" valueType="num">
                                      <p:cBhvr additive="base">
                                        <p:cTn id="101" dur="200" fill="hold"/>
                                        <p:tgtEl>
                                          <p:spTgt spid="73"/>
                                        </p:tgtEl>
                                        <p:attrNameLst>
                                          <p:attrName>ppt_x</p:attrName>
                                        </p:attrNameLst>
                                      </p:cBhvr>
                                      <p:tavLst>
                                        <p:tav tm="0">
                                          <p:val>
                                            <p:strVal val="#ppt_x"/>
                                          </p:val>
                                        </p:tav>
                                        <p:tav tm="100000">
                                          <p:val>
                                            <p:strVal val="#ppt_x"/>
                                          </p:val>
                                        </p:tav>
                                      </p:tavLst>
                                    </p:anim>
                                    <p:anim calcmode="lin" valueType="num">
                                      <p:cBhvr additive="base">
                                        <p:cTn id="102" dur="200" fill="hold"/>
                                        <p:tgtEl>
                                          <p:spTgt spid="73"/>
                                        </p:tgtEl>
                                        <p:attrNameLst>
                                          <p:attrName>ppt_y</p:attrName>
                                        </p:attrNameLst>
                                      </p:cBhvr>
                                      <p:tavLst>
                                        <p:tav tm="0">
                                          <p:val>
                                            <p:strVal val="1+#ppt_h/2"/>
                                          </p:val>
                                        </p:tav>
                                        <p:tav tm="100000">
                                          <p:val>
                                            <p:strVal val="#ppt_y"/>
                                          </p:val>
                                        </p:tav>
                                      </p:tavLst>
                                    </p:anim>
                                  </p:childTnLst>
                                </p:cTn>
                              </p:par>
                            </p:childTnLst>
                          </p:cTn>
                        </p:par>
                        <p:par>
                          <p:cTn id="103" fill="hold">
                            <p:stCondLst>
                              <p:cond delay="4300"/>
                            </p:stCondLst>
                            <p:childTnLst>
                              <p:par>
                                <p:cTn id="104" presetID="2" presetClass="entr" presetSubtype="4" fill="hold" nodeType="afterEffect">
                                  <p:stCondLst>
                                    <p:cond delay="0"/>
                                  </p:stCondLst>
                                  <p:childTnLst>
                                    <p:set>
                                      <p:cBhvr>
                                        <p:cTn id="105" dur="1" fill="hold">
                                          <p:stCondLst>
                                            <p:cond delay="0"/>
                                          </p:stCondLst>
                                        </p:cTn>
                                        <p:tgtEl>
                                          <p:spTgt spid="74"/>
                                        </p:tgtEl>
                                        <p:attrNameLst>
                                          <p:attrName>style.visibility</p:attrName>
                                        </p:attrNameLst>
                                      </p:cBhvr>
                                      <p:to>
                                        <p:strVal val="visible"/>
                                      </p:to>
                                    </p:set>
                                    <p:anim calcmode="lin" valueType="num">
                                      <p:cBhvr additive="base">
                                        <p:cTn id="106" dur="200" fill="hold"/>
                                        <p:tgtEl>
                                          <p:spTgt spid="74"/>
                                        </p:tgtEl>
                                        <p:attrNameLst>
                                          <p:attrName>ppt_x</p:attrName>
                                        </p:attrNameLst>
                                      </p:cBhvr>
                                      <p:tavLst>
                                        <p:tav tm="0">
                                          <p:val>
                                            <p:strVal val="#ppt_x"/>
                                          </p:val>
                                        </p:tav>
                                        <p:tav tm="100000">
                                          <p:val>
                                            <p:strVal val="#ppt_x"/>
                                          </p:val>
                                        </p:tav>
                                      </p:tavLst>
                                    </p:anim>
                                    <p:anim calcmode="lin" valueType="num">
                                      <p:cBhvr additive="base">
                                        <p:cTn id="107" dur="200" fill="hold"/>
                                        <p:tgtEl>
                                          <p:spTgt spid="74"/>
                                        </p:tgtEl>
                                        <p:attrNameLst>
                                          <p:attrName>ppt_y</p:attrName>
                                        </p:attrNameLst>
                                      </p:cBhvr>
                                      <p:tavLst>
                                        <p:tav tm="0">
                                          <p:val>
                                            <p:strVal val="1+#ppt_h/2"/>
                                          </p:val>
                                        </p:tav>
                                        <p:tav tm="100000">
                                          <p:val>
                                            <p:strVal val="#ppt_y"/>
                                          </p:val>
                                        </p:tav>
                                      </p:tavLst>
                                    </p:anim>
                                  </p:childTnLst>
                                </p:cTn>
                              </p:par>
                            </p:childTnLst>
                          </p:cTn>
                        </p:par>
                        <p:par>
                          <p:cTn id="108" fill="hold">
                            <p:stCondLst>
                              <p:cond delay="4500"/>
                            </p:stCondLst>
                            <p:childTnLst>
                              <p:par>
                                <p:cTn id="109" presetID="2" presetClass="entr" presetSubtype="4" fill="hold" nodeType="afterEffect">
                                  <p:stCondLst>
                                    <p:cond delay="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200" fill="hold"/>
                                        <p:tgtEl>
                                          <p:spTgt spid="75"/>
                                        </p:tgtEl>
                                        <p:attrNameLst>
                                          <p:attrName>ppt_x</p:attrName>
                                        </p:attrNameLst>
                                      </p:cBhvr>
                                      <p:tavLst>
                                        <p:tav tm="0">
                                          <p:val>
                                            <p:strVal val="#ppt_x"/>
                                          </p:val>
                                        </p:tav>
                                        <p:tav tm="100000">
                                          <p:val>
                                            <p:strVal val="#ppt_x"/>
                                          </p:val>
                                        </p:tav>
                                      </p:tavLst>
                                    </p:anim>
                                    <p:anim calcmode="lin" valueType="num">
                                      <p:cBhvr additive="base">
                                        <p:cTn id="112" dur="200" fill="hold"/>
                                        <p:tgtEl>
                                          <p:spTgt spid="75"/>
                                        </p:tgtEl>
                                        <p:attrNameLst>
                                          <p:attrName>ppt_y</p:attrName>
                                        </p:attrNameLst>
                                      </p:cBhvr>
                                      <p:tavLst>
                                        <p:tav tm="0">
                                          <p:val>
                                            <p:strVal val="1+#ppt_h/2"/>
                                          </p:val>
                                        </p:tav>
                                        <p:tav tm="100000">
                                          <p:val>
                                            <p:strVal val="#ppt_y"/>
                                          </p:val>
                                        </p:tav>
                                      </p:tavLst>
                                    </p:anim>
                                  </p:childTnLst>
                                </p:cTn>
                              </p:par>
                            </p:childTnLst>
                          </p:cTn>
                        </p:par>
                        <p:par>
                          <p:cTn id="113" fill="hold">
                            <p:stCondLst>
                              <p:cond delay="4700"/>
                            </p:stCondLst>
                            <p:childTnLst>
                              <p:par>
                                <p:cTn id="114" presetID="2" presetClass="entr" presetSubtype="4" fill="hold" nodeType="afterEffect">
                                  <p:stCondLst>
                                    <p:cond delay="0"/>
                                  </p:stCondLst>
                                  <p:childTnLst>
                                    <p:set>
                                      <p:cBhvr>
                                        <p:cTn id="115" dur="1" fill="hold">
                                          <p:stCondLst>
                                            <p:cond delay="0"/>
                                          </p:stCondLst>
                                        </p:cTn>
                                        <p:tgtEl>
                                          <p:spTgt spid="71"/>
                                        </p:tgtEl>
                                        <p:attrNameLst>
                                          <p:attrName>style.visibility</p:attrName>
                                        </p:attrNameLst>
                                      </p:cBhvr>
                                      <p:to>
                                        <p:strVal val="visible"/>
                                      </p:to>
                                    </p:set>
                                    <p:anim calcmode="lin" valueType="num">
                                      <p:cBhvr additive="base">
                                        <p:cTn id="116" dur="200" fill="hold"/>
                                        <p:tgtEl>
                                          <p:spTgt spid="71"/>
                                        </p:tgtEl>
                                        <p:attrNameLst>
                                          <p:attrName>ppt_x</p:attrName>
                                        </p:attrNameLst>
                                      </p:cBhvr>
                                      <p:tavLst>
                                        <p:tav tm="0">
                                          <p:val>
                                            <p:strVal val="#ppt_x"/>
                                          </p:val>
                                        </p:tav>
                                        <p:tav tm="100000">
                                          <p:val>
                                            <p:strVal val="#ppt_x"/>
                                          </p:val>
                                        </p:tav>
                                      </p:tavLst>
                                    </p:anim>
                                    <p:anim calcmode="lin" valueType="num">
                                      <p:cBhvr additive="base">
                                        <p:cTn id="117" dur="200" fill="hold"/>
                                        <p:tgtEl>
                                          <p:spTgt spid="71"/>
                                        </p:tgtEl>
                                        <p:attrNameLst>
                                          <p:attrName>ppt_y</p:attrName>
                                        </p:attrNameLst>
                                      </p:cBhvr>
                                      <p:tavLst>
                                        <p:tav tm="0">
                                          <p:val>
                                            <p:strVal val="1+#ppt_h/2"/>
                                          </p:val>
                                        </p:tav>
                                        <p:tav tm="100000">
                                          <p:val>
                                            <p:strVal val="#ppt_y"/>
                                          </p:val>
                                        </p:tav>
                                      </p:tavLst>
                                    </p:anim>
                                  </p:childTnLst>
                                </p:cTn>
                              </p:par>
                            </p:childTnLst>
                          </p:cTn>
                        </p:par>
                        <p:par>
                          <p:cTn id="118" fill="hold">
                            <p:stCondLst>
                              <p:cond delay="4900"/>
                            </p:stCondLst>
                            <p:childTnLst>
                              <p:par>
                                <p:cTn id="119" presetID="2" presetClass="entr" presetSubtype="4" fill="hold" nodeType="afterEffect">
                                  <p:stCondLst>
                                    <p:cond delay="0"/>
                                  </p:stCondLst>
                                  <p:childTnLst>
                                    <p:set>
                                      <p:cBhvr>
                                        <p:cTn id="120" dur="1" fill="hold">
                                          <p:stCondLst>
                                            <p:cond delay="0"/>
                                          </p:stCondLst>
                                        </p:cTn>
                                        <p:tgtEl>
                                          <p:spTgt spid="80"/>
                                        </p:tgtEl>
                                        <p:attrNameLst>
                                          <p:attrName>style.visibility</p:attrName>
                                        </p:attrNameLst>
                                      </p:cBhvr>
                                      <p:to>
                                        <p:strVal val="visible"/>
                                      </p:to>
                                    </p:set>
                                    <p:anim calcmode="lin" valueType="num">
                                      <p:cBhvr additive="base">
                                        <p:cTn id="121" dur="200" fill="hold"/>
                                        <p:tgtEl>
                                          <p:spTgt spid="80"/>
                                        </p:tgtEl>
                                        <p:attrNameLst>
                                          <p:attrName>ppt_x</p:attrName>
                                        </p:attrNameLst>
                                      </p:cBhvr>
                                      <p:tavLst>
                                        <p:tav tm="0">
                                          <p:val>
                                            <p:strVal val="#ppt_x"/>
                                          </p:val>
                                        </p:tav>
                                        <p:tav tm="100000">
                                          <p:val>
                                            <p:strVal val="#ppt_x"/>
                                          </p:val>
                                        </p:tav>
                                      </p:tavLst>
                                    </p:anim>
                                    <p:anim calcmode="lin" valueType="num">
                                      <p:cBhvr additive="base">
                                        <p:cTn id="122" dur="200" fill="hold"/>
                                        <p:tgtEl>
                                          <p:spTgt spid="80"/>
                                        </p:tgtEl>
                                        <p:attrNameLst>
                                          <p:attrName>ppt_y</p:attrName>
                                        </p:attrNameLst>
                                      </p:cBhvr>
                                      <p:tavLst>
                                        <p:tav tm="0">
                                          <p:val>
                                            <p:strVal val="1+#ppt_h/2"/>
                                          </p:val>
                                        </p:tav>
                                        <p:tav tm="100000">
                                          <p:val>
                                            <p:strVal val="#ppt_y"/>
                                          </p:val>
                                        </p:tav>
                                      </p:tavLst>
                                    </p:anim>
                                  </p:childTnLst>
                                </p:cTn>
                              </p:par>
                            </p:childTnLst>
                          </p:cTn>
                        </p:par>
                        <p:par>
                          <p:cTn id="123" fill="hold">
                            <p:stCondLst>
                              <p:cond delay="5100"/>
                            </p:stCondLst>
                            <p:childTnLst>
                              <p:par>
                                <p:cTn id="124" presetID="2" presetClass="entr" presetSubtype="4" fill="hold" nodeType="afterEffect">
                                  <p:stCondLst>
                                    <p:cond delay="0"/>
                                  </p:stCondLst>
                                  <p:childTnLst>
                                    <p:set>
                                      <p:cBhvr>
                                        <p:cTn id="125" dur="1" fill="hold">
                                          <p:stCondLst>
                                            <p:cond delay="0"/>
                                          </p:stCondLst>
                                        </p:cTn>
                                        <p:tgtEl>
                                          <p:spTgt spid="78"/>
                                        </p:tgtEl>
                                        <p:attrNameLst>
                                          <p:attrName>style.visibility</p:attrName>
                                        </p:attrNameLst>
                                      </p:cBhvr>
                                      <p:to>
                                        <p:strVal val="visible"/>
                                      </p:to>
                                    </p:set>
                                    <p:anim calcmode="lin" valueType="num">
                                      <p:cBhvr additive="base">
                                        <p:cTn id="126" dur="200" fill="hold"/>
                                        <p:tgtEl>
                                          <p:spTgt spid="78"/>
                                        </p:tgtEl>
                                        <p:attrNameLst>
                                          <p:attrName>ppt_x</p:attrName>
                                        </p:attrNameLst>
                                      </p:cBhvr>
                                      <p:tavLst>
                                        <p:tav tm="0">
                                          <p:val>
                                            <p:strVal val="#ppt_x"/>
                                          </p:val>
                                        </p:tav>
                                        <p:tav tm="100000">
                                          <p:val>
                                            <p:strVal val="#ppt_x"/>
                                          </p:val>
                                        </p:tav>
                                      </p:tavLst>
                                    </p:anim>
                                    <p:anim calcmode="lin" valueType="num">
                                      <p:cBhvr additive="base">
                                        <p:cTn id="127" dur="200" fill="hold"/>
                                        <p:tgtEl>
                                          <p:spTgt spid="78"/>
                                        </p:tgtEl>
                                        <p:attrNameLst>
                                          <p:attrName>ppt_y</p:attrName>
                                        </p:attrNameLst>
                                      </p:cBhvr>
                                      <p:tavLst>
                                        <p:tav tm="0">
                                          <p:val>
                                            <p:strVal val="1+#ppt_h/2"/>
                                          </p:val>
                                        </p:tav>
                                        <p:tav tm="100000">
                                          <p:val>
                                            <p:strVal val="#ppt_y"/>
                                          </p:val>
                                        </p:tav>
                                      </p:tavLst>
                                    </p:anim>
                                  </p:childTnLst>
                                </p:cTn>
                              </p:par>
                            </p:childTnLst>
                          </p:cTn>
                        </p:par>
                        <p:par>
                          <p:cTn id="128" fill="hold">
                            <p:stCondLst>
                              <p:cond delay="5300"/>
                            </p:stCondLst>
                            <p:childTnLst>
                              <p:par>
                                <p:cTn id="129" presetID="2" presetClass="entr" presetSubtype="4" fill="hold" grpId="0" nodeType="afterEffect">
                                  <p:stCondLst>
                                    <p:cond delay="0"/>
                                  </p:stCondLst>
                                  <p:childTnLst>
                                    <p:set>
                                      <p:cBhvr>
                                        <p:cTn id="130" dur="1" fill="hold">
                                          <p:stCondLst>
                                            <p:cond delay="0"/>
                                          </p:stCondLst>
                                        </p:cTn>
                                        <p:tgtEl>
                                          <p:spTgt spid="475"/>
                                        </p:tgtEl>
                                        <p:attrNameLst>
                                          <p:attrName>style.visibility</p:attrName>
                                        </p:attrNameLst>
                                      </p:cBhvr>
                                      <p:to>
                                        <p:strVal val="visible"/>
                                      </p:to>
                                    </p:set>
                                    <p:anim calcmode="lin" valueType="num">
                                      <p:cBhvr additive="base">
                                        <p:cTn id="131" dur="200" fill="hold"/>
                                        <p:tgtEl>
                                          <p:spTgt spid="475"/>
                                        </p:tgtEl>
                                        <p:attrNameLst>
                                          <p:attrName>ppt_x</p:attrName>
                                        </p:attrNameLst>
                                      </p:cBhvr>
                                      <p:tavLst>
                                        <p:tav tm="0">
                                          <p:val>
                                            <p:strVal val="#ppt_x"/>
                                          </p:val>
                                        </p:tav>
                                        <p:tav tm="100000">
                                          <p:val>
                                            <p:strVal val="#ppt_x"/>
                                          </p:val>
                                        </p:tav>
                                      </p:tavLst>
                                    </p:anim>
                                    <p:anim calcmode="lin" valueType="num">
                                      <p:cBhvr additive="base">
                                        <p:cTn id="132" dur="200" fill="hold"/>
                                        <p:tgtEl>
                                          <p:spTgt spid="475"/>
                                        </p:tgtEl>
                                        <p:attrNameLst>
                                          <p:attrName>ppt_y</p:attrName>
                                        </p:attrNameLst>
                                      </p:cBhvr>
                                      <p:tavLst>
                                        <p:tav tm="0">
                                          <p:val>
                                            <p:strVal val="1+#ppt_h/2"/>
                                          </p:val>
                                        </p:tav>
                                        <p:tav tm="100000">
                                          <p:val>
                                            <p:strVal val="#ppt_y"/>
                                          </p:val>
                                        </p:tav>
                                      </p:tavLst>
                                    </p:anim>
                                  </p:childTnLst>
                                </p:cTn>
                              </p:par>
                            </p:childTnLst>
                          </p:cTn>
                        </p:par>
                        <p:par>
                          <p:cTn id="133" fill="hold">
                            <p:stCondLst>
                              <p:cond delay="5500"/>
                            </p:stCondLst>
                            <p:childTnLst>
                              <p:par>
                                <p:cTn id="134" presetID="2" presetClass="entr" presetSubtype="1" fill="hold" grpId="0" nodeType="afterEffect">
                                  <p:stCondLst>
                                    <p:cond delay="0"/>
                                  </p:stCondLst>
                                  <p:childTnLst>
                                    <p:set>
                                      <p:cBhvr>
                                        <p:cTn id="135" dur="1" fill="hold">
                                          <p:stCondLst>
                                            <p:cond delay="0"/>
                                          </p:stCondLst>
                                        </p:cTn>
                                        <p:tgtEl>
                                          <p:spTgt spid="487"/>
                                        </p:tgtEl>
                                        <p:attrNameLst>
                                          <p:attrName>style.visibility</p:attrName>
                                        </p:attrNameLst>
                                      </p:cBhvr>
                                      <p:to>
                                        <p:strVal val="visible"/>
                                      </p:to>
                                    </p:set>
                                    <p:anim calcmode="lin" valueType="num">
                                      <p:cBhvr additive="base">
                                        <p:cTn id="136" dur="200" fill="hold"/>
                                        <p:tgtEl>
                                          <p:spTgt spid="487"/>
                                        </p:tgtEl>
                                        <p:attrNameLst>
                                          <p:attrName>ppt_x</p:attrName>
                                        </p:attrNameLst>
                                      </p:cBhvr>
                                      <p:tavLst>
                                        <p:tav tm="0">
                                          <p:val>
                                            <p:strVal val="#ppt_x"/>
                                          </p:val>
                                        </p:tav>
                                        <p:tav tm="100000">
                                          <p:val>
                                            <p:strVal val="#ppt_x"/>
                                          </p:val>
                                        </p:tav>
                                      </p:tavLst>
                                    </p:anim>
                                    <p:anim calcmode="lin" valueType="num">
                                      <p:cBhvr additive="base">
                                        <p:cTn id="137" dur="200" fill="hold"/>
                                        <p:tgtEl>
                                          <p:spTgt spid="487"/>
                                        </p:tgtEl>
                                        <p:attrNameLst>
                                          <p:attrName>ppt_y</p:attrName>
                                        </p:attrNameLst>
                                      </p:cBhvr>
                                      <p:tavLst>
                                        <p:tav tm="0">
                                          <p:val>
                                            <p:strVal val="0-#ppt_h/2"/>
                                          </p:val>
                                        </p:tav>
                                        <p:tav tm="100000">
                                          <p:val>
                                            <p:strVal val="#ppt_y"/>
                                          </p:val>
                                        </p:tav>
                                      </p:tavLst>
                                    </p:anim>
                                  </p:childTnLst>
                                </p:cTn>
                              </p:par>
                            </p:childTnLst>
                          </p:cTn>
                        </p:par>
                        <p:par>
                          <p:cTn id="138" fill="hold">
                            <p:stCondLst>
                              <p:cond delay="5700"/>
                            </p:stCondLst>
                            <p:childTnLst>
                              <p:par>
                                <p:cTn id="139" presetID="2" presetClass="entr" presetSubtype="4" fill="hold" grpId="0" nodeType="afterEffect">
                                  <p:stCondLst>
                                    <p:cond delay="0"/>
                                  </p:stCondLst>
                                  <p:childTnLst>
                                    <p:set>
                                      <p:cBhvr>
                                        <p:cTn id="140" dur="1" fill="hold">
                                          <p:stCondLst>
                                            <p:cond delay="0"/>
                                          </p:stCondLst>
                                        </p:cTn>
                                        <p:tgtEl>
                                          <p:spTgt spid="477"/>
                                        </p:tgtEl>
                                        <p:attrNameLst>
                                          <p:attrName>style.visibility</p:attrName>
                                        </p:attrNameLst>
                                      </p:cBhvr>
                                      <p:to>
                                        <p:strVal val="visible"/>
                                      </p:to>
                                    </p:set>
                                    <p:anim calcmode="lin" valueType="num">
                                      <p:cBhvr additive="base">
                                        <p:cTn id="141" dur="200" fill="hold"/>
                                        <p:tgtEl>
                                          <p:spTgt spid="477"/>
                                        </p:tgtEl>
                                        <p:attrNameLst>
                                          <p:attrName>ppt_x</p:attrName>
                                        </p:attrNameLst>
                                      </p:cBhvr>
                                      <p:tavLst>
                                        <p:tav tm="0">
                                          <p:val>
                                            <p:strVal val="#ppt_x"/>
                                          </p:val>
                                        </p:tav>
                                        <p:tav tm="100000">
                                          <p:val>
                                            <p:strVal val="#ppt_x"/>
                                          </p:val>
                                        </p:tav>
                                      </p:tavLst>
                                    </p:anim>
                                    <p:anim calcmode="lin" valueType="num">
                                      <p:cBhvr additive="base">
                                        <p:cTn id="142" dur="200" fill="hold"/>
                                        <p:tgtEl>
                                          <p:spTgt spid="477"/>
                                        </p:tgtEl>
                                        <p:attrNameLst>
                                          <p:attrName>ppt_y</p:attrName>
                                        </p:attrNameLst>
                                      </p:cBhvr>
                                      <p:tavLst>
                                        <p:tav tm="0">
                                          <p:val>
                                            <p:strVal val="1+#ppt_h/2"/>
                                          </p:val>
                                        </p:tav>
                                        <p:tav tm="100000">
                                          <p:val>
                                            <p:strVal val="#ppt_y"/>
                                          </p:val>
                                        </p:tav>
                                      </p:tavLst>
                                    </p:anim>
                                  </p:childTnLst>
                                </p:cTn>
                              </p:par>
                            </p:childTnLst>
                          </p:cTn>
                        </p:par>
                        <p:par>
                          <p:cTn id="143" fill="hold">
                            <p:stCondLst>
                              <p:cond delay="5900"/>
                            </p:stCondLst>
                            <p:childTnLst>
                              <p:par>
                                <p:cTn id="144" presetID="2" presetClass="entr" presetSubtype="1" fill="hold" grpId="0" nodeType="afterEffect">
                                  <p:stCondLst>
                                    <p:cond delay="0"/>
                                  </p:stCondLst>
                                  <p:childTnLst>
                                    <p:set>
                                      <p:cBhvr>
                                        <p:cTn id="145" dur="1" fill="hold">
                                          <p:stCondLst>
                                            <p:cond delay="0"/>
                                          </p:stCondLst>
                                        </p:cTn>
                                        <p:tgtEl>
                                          <p:spTgt spid="489"/>
                                        </p:tgtEl>
                                        <p:attrNameLst>
                                          <p:attrName>style.visibility</p:attrName>
                                        </p:attrNameLst>
                                      </p:cBhvr>
                                      <p:to>
                                        <p:strVal val="visible"/>
                                      </p:to>
                                    </p:set>
                                    <p:anim calcmode="lin" valueType="num">
                                      <p:cBhvr additive="base">
                                        <p:cTn id="146" dur="200" fill="hold"/>
                                        <p:tgtEl>
                                          <p:spTgt spid="489"/>
                                        </p:tgtEl>
                                        <p:attrNameLst>
                                          <p:attrName>ppt_x</p:attrName>
                                        </p:attrNameLst>
                                      </p:cBhvr>
                                      <p:tavLst>
                                        <p:tav tm="0">
                                          <p:val>
                                            <p:strVal val="#ppt_x"/>
                                          </p:val>
                                        </p:tav>
                                        <p:tav tm="100000">
                                          <p:val>
                                            <p:strVal val="#ppt_x"/>
                                          </p:val>
                                        </p:tav>
                                      </p:tavLst>
                                    </p:anim>
                                    <p:anim calcmode="lin" valueType="num">
                                      <p:cBhvr additive="base">
                                        <p:cTn id="147" dur="200" fill="hold"/>
                                        <p:tgtEl>
                                          <p:spTgt spid="489"/>
                                        </p:tgtEl>
                                        <p:attrNameLst>
                                          <p:attrName>ppt_y</p:attrName>
                                        </p:attrNameLst>
                                      </p:cBhvr>
                                      <p:tavLst>
                                        <p:tav tm="0">
                                          <p:val>
                                            <p:strVal val="0-#ppt_h/2"/>
                                          </p:val>
                                        </p:tav>
                                        <p:tav tm="100000">
                                          <p:val>
                                            <p:strVal val="#ppt_y"/>
                                          </p:val>
                                        </p:tav>
                                      </p:tavLst>
                                    </p:anim>
                                  </p:childTnLst>
                                </p:cTn>
                              </p:par>
                            </p:childTnLst>
                          </p:cTn>
                        </p:par>
                        <p:par>
                          <p:cTn id="148" fill="hold">
                            <p:stCondLst>
                              <p:cond delay="6100"/>
                            </p:stCondLst>
                            <p:childTnLst>
                              <p:par>
                                <p:cTn id="149" presetID="2" presetClass="entr" presetSubtype="4" fill="hold" grpId="0" nodeType="afterEffect">
                                  <p:stCondLst>
                                    <p:cond delay="0"/>
                                  </p:stCondLst>
                                  <p:childTnLst>
                                    <p:set>
                                      <p:cBhvr>
                                        <p:cTn id="150" dur="1" fill="hold">
                                          <p:stCondLst>
                                            <p:cond delay="0"/>
                                          </p:stCondLst>
                                        </p:cTn>
                                        <p:tgtEl>
                                          <p:spTgt spid="479"/>
                                        </p:tgtEl>
                                        <p:attrNameLst>
                                          <p:attrName>style.visibility</p:attrName>
                                        </p:attrNameLst>
                                      </p:cBhvr>
                                      <p:to>
                                        <p:strVal val="visible"/>
                                      </p:to>
                                    </p:set>
                                    <p:anim calcmode="lin" valueType="num">
                                      <p:cBhvr additive="base">
                                        <p:cTn id="151" dur="200" fill="hold"/>
                                        <p:tgtEl>
                                          <p:spTgt spid="479"/>
                                        </p:tgtEl>
                                        <p:attrNameLst>
                                          <p:attrName>ppt_x</p:attrName>
                                        </p:attrNameLst>
                                      </p:cBhvr>
                                      <p:tavLst>
                                        <p:tav tm="0">
                                          <p:val>
                                            <p:strVal val="#ppt_x"/>
                                          </p:val>
                                        </p:tav>
                                        <p:tav tm="100000">
                                          <p:val>
                                            <p:strVal val="#ppt_x"/>
                                          </p:val>
                                        </p:tav>
                                      </p:tavLst>
                                    </p:anim>
                                    <p:anim calcmode="lin" valueType="num">
                                      <p:cBhvr additive="base">
                                        <p:cTn id="152" dur="200" fill="hold"/>
                                        <p:tgtEl>
                                          <p:spTgt spid="479"/>
                                        </p:tgtEl>
                                        <p:attrNameLst>
                                          <p:attrName>ppt_y</p:attrName>
                                        </p:attrNameLst>
                                      </p:cBhvr>
                                      <p:tavLst>
                                        <p:tav tm="0">
                                          <p:val>
                                            <p:strVal val="1+#ppt_h/2"/>
                                          </p:val>
                                        </p:tav>
                                        <p:tav tm="100000">
                                          <p:val>
                                            <p:strVal val="#ppt_y"/>
                                          </p:val>
                                        </p:tav>
                                      </p:tavLst>
                                    </p:anim>
                                  </p:childTnLst>
                                </p:cTn>
                              </p:par>
                            </p:childTnLst>
                          </p:cTn>
                        </p:par>
                        <p:par>
                          <p:cTn id="153" fill="hold">
                            <p:stCondLst>
                              <p:cond delay="6300"/>
                            </p:stCondLst>
                            <p:childTnLst>
                              <p:par>
                                <p:cTn id="154" presetID="2" presetClass="entr" presetSubtype="1" fill="hold" grpId="0" nodeType="afterEffect">
                                  <p:stCondLst>
                                    <p:cond delay="0"/>
                                  </p:stCondLst>
                                  <p:childTnLst>
                                    <p:set>
                                      <p:cBhvr>
                                        <p:cTn id="155" dur="1" fill="hold">
                                          <p:stCondLst>
                                            <p:cond delay="0"/>
                                          </p:stCondLst>
                                        </p:cTn>
                                        <p:tgtEl>
                                          <p:spTgt spid="491"/>
                                        </p:tgtEl>
                                        <p:attrNameLst>
                                          <p:attrName>style.visibility</p:attrName>
                                        </p:attrNameLst>
                                      </p:cBhvr>
                                      <p:to>
                                        <p:strVal val="visible"/>
                                      </p:to>
                                    </p:set>
                                    <p:anim calcmode="lin" valueType="num">
                                      <p:cBhvr additive="base">
                                        <p:cTn id="156" dur="200" fill="hold"/>
                                        <p:tgtEl>
                                          <p:spTgt spid="491"/>
                                        </p:tgtEl>
                                        <p:attrNameLst>
                                          <p:attrName>ppt_x</p:attrName>
                                        </p:attrNameLst>
                                      </p:cBhvr>
                                      <p:tavLst>
                                        <p:tav tm="0">
                                          <p:val>
                                            <p:strVal val="#ppt_x"/>
                                          </p:val>
                                        </p:tav>
                                        <p:tav tm="100000">
                                          <p:val>
                                            <p:strVal val="#ppt_x"/>
                                          </p:val>
                                        </p:tav>
                                      </p:tavLst>
                                    </p:anim>
                                    <p:anim calcmode="lin" valueType="num">
                                      <p:cBhvr additive="base">
                                        <p:cTn id="157" dur="200" fill="hold"/>
                                        <p:tgtEl>
                                          <p:spTgt spid="491"/>
                                        </p:tgtEl>
                                        <p:attrNameLst>
                                          <p:attrName>ppt_y</p:attrName>
                                        </p:attrNameLst>
                                      </p:cBhvr>
                                      <p:tavLst>
                                        <p:tav tm="0">
                                          <p:val>
                                            <p:strVal val="0-#ppt_h/2"/>
                                          </p:val>
                                        </p:tav>
                                        <p:tav tm="100000">
                                          <p:val>
                                            <p:strVal val="#ppt_y"/>
                                          </p:val>
                                        </p:tav>
                                      </p:tavLst>
                                    </p:anim>
                                  </p:childTnLst>
                                </p:cTn>
                              </p:par>
                            </p:childTnLst>
                          </p:cTn>
                        </p:par>
                        <p:par>
                          <p:cTn id="158" fill="hold">
                            <p:stCondLst>
                              <p:cond delay="6500"/>
                            </p:stCondLst>
                            <p:childTnLst>
                              <p:par>
                                <p:cTn id="159" presetID="2" presetClass="entr" presetSubtype="4" fill="hold" grpId="0" nodeType="afterEffect">
                                  <p:stCondLst>
                                    <p:cond delay="0"/>
                                  </p:stCondLst>
                                  <p:childTnLst>
                                    <p:set>
                                      <p:cBhvr>
                                        <p:cTn id="160" dur="1" fill="hold">
                                          <p:stCondLst>
                                            <p:cond delay="0"/>
                                          </p:stCondLst>
                                        </p:cTn>
                                        <p:tgtEl>
                                          <p:spTgt spid="485"/>
                                        </p:tgtEl>
                                        <p:attrNameLst>
                                          <p:attrName>style.visibility</p:attrName>
                                        </p:attrNameLst>
                                      </p:cBhvr>
                                      <p:to>
                                        <p:strVal val="visible"/>
                                      </p:to>
                                    </p:set>
                                    <p:anim calcmode="lin" valueType="num">
                                      <p:cBhvr additive="base">
                                        <p:cTn id="161" dur="200" fill="hold"/>
                                        <p:tgtEl>
                                          <p:spTgt spid="485"/>
                                        </p:tgtEl>
                                        <p:attrNameLst>
                                          <p:attrName>ppt_x</p:attrName>
                                        </p:attrNameLst>
                                      </p:cBhvr>
                                      <p:tavLst>
                                        <p:tav tm="0">
                                          <p:val>
                                            <p:strVal val="#ppt_x"/>
                                          </p:val>
                                        </p:tav>
                                        <p:tav tm="100000">
                                          <p:val>
                                            <p:strVal val="#ppt_x"/>
                                          </p:val>
                                        </p:tav>
                                      </p:tavLst>
                                    </p:anim>
                                    <p:anim calcmode="lin" valueType="num">
                                      <p:cBhvr additive="base">
                                        <p:cTn id="162" dur="200" fill="hold"/>
                                        <p:tgtEl>
                                          <p:spTgt spid="485"/>
                                        </p:tgtEl>
                                        <p:attrNameLst>
                                          <p:attrName>ppt_y</p:attrName>
                                        </p:attrNameLst>
                                      </p:cBhvr>
                                      <p:tavLst>
                                        <p:tav tm="0">
                                          <p:val>
                                            <p:strVal val="1+#ppt_h/2"/>
                                          </p:val>
                                        </p:tav>
                                        <p:tav tm="100000">
                                          <p:val>
                                            <p:strVal val="#ppt_y"/>
                                          </p:val>
                                        </p:tav>
                                      </p:tavLst>
                                    </p:anim>
                                  </p:childTnLst>
                                </p:cTn>
                              </p:par>
                            </p:childTnLst>
                          </p:cTn>
                        </p:par>
                        <p:par>
                          <p:cTn id="163" fill="hold">
                            <p:stCondLst>
                              <p:cond delay="6700"/>
                            </p:stCondLst>
                            <p:childTnLst>
                              <p:par>
                                <p:cTn id="164" presetID="2" presetClass="entr" presetSubtype="4" fill="hold" grpId="0" nodeType="afterEffect">
                                  <p:stCondLst>
                                    <p:cond delay="0"/>
                                  </p:stCondLst>
                                  <p:childTnLst>
                                    <p:set>
                                      <p:cBhvr>
                                        <p:cTn id="165" dur="1" fill="hold">
                                          <p:stCondLst>
                                            <p:cond delay="0"/>
                                          </p:stCondLst>
                                        </p:cTn>
                                        <p:tgtEl>
                                          <p:spTgt spid="79"/>
                                        </p:tgtEl>
                                        <p:attrNameLst>
                                          <p:attrName>style.visibility</p:attrName>
                                        </p:attrNameLst>
                                      </p:cBhvr>
                                      <p:to>
                                        <p:strVal val="visible"/>
                                      </p:to>
                                    </p:set>
                                    <p:anim calcmode="lin" valueType="num">
                                      <p:cBhvr additive="base">
                                        <p:cTn id="166" dur="200" fill="hold"/>
                                        <p:tgtEl>
                                          <p:spTgt spid="79"/>
                                        </p:tgtEl>
                                        <p:attrNameLst>
                                          <p:attrName>ppt_x</p:attrName>
                                        </p:attrNameLst>
                                      </p:cBhvr>
                                      <p:tavLst>
                                        <p:tav tm="0">
                                          <p:val>
                                            <p:strVal val="#ppt_x"/>
                                          </p:val>
                                        </p:tav>
                                        <p:tav tm="100000">
                                          <p:val>
                                            <p:strVal val="#ppt_x"/>
                                          </p:val>
                                        </p:tav>
                                      </p:tavLst>
                                    </p:anim>
                                    <p:anim calcmode="lin" valueType="num">
                                      <p:cBhvr additive="base">
                                        <p:cTn id="167" dur="200" fill="hold"/>
                                        <p:tgtEl>
                                          <p:spTgt spid="79"/>
                                        </p:tgtEl>
                                        <p:attrNameLst>
                                          <p:attrName>ppt_y</p:attrName>
                                        </p:attrNameLst>
                                      </p:cBhvr>
                                      <p:tavLst>
                                        <p:tav tm="0">
                                          <p:val>
                                            <p:strVal val="1+#ppt_h/2"/>
                                          </p:val>
                                        </p:tav>
                                        <p:tav tm="100000">
                                          <p:val>
                                            <p:strVal val="#ppt_y"/>
                                          </p:val>
                                        </p:tav>
                                      </p:tavLst>
                                    </p:anim>
                                  </p:childTnLst>
                                </p:cTn>
                              </p:par>
                            </p:childTnLst>
                          </p:cTn>
                        </p:par>
                        <p:par>
                          <p:cTn id="168" fill="hold">
                            <p:stCondLst>
                              <p:cond delay="6900"/>
                            </p:stCondLst>
                            <p:childTnLst>
                              <p:par>
                                <p:cTn id="169" presetID="2" presetClass="entr" presetSubtype="4" fill="hold" grpId="0" nodeType="afterEffect">
                                  <p:stCondLst>
                                    <p:cond delay="0"/>
                                  </p:stCondLst>
                                  <p:childTnLst>
                                    <p:set>
                                      <p:cBhvr>
                                        <p:cTn id="170" dur="1" fill="hold">
                                          <p:stCondLst>
                                            <p:cond delay="0"/>
                                          </p:stCondLst>
                                        </p:cTn>
                                        <p:tgtEl>
                                          <p:spTgt spid="497"/>
                                        </p:tgtEl>
                                        <p:attrNameLst>
                                          <p:attrName>style.visibility</p:attrName>
                                        </p:attrNameLst>
                                      </p:cBhvr>
                                      <p:to>
                                        <p:strVal val="visible"/>
                                      </p:to>
                                    </p:set>
                                    <p:anim calcmode="lin" valueType="num">
                                      <p:cBhvr additive="base">
                                        <p:cTn id="171" dur="200" fill="hold"/>
                                        <p:tgtEl>
                                          <p:spTgt spid="497"/>
                                        </p:tgtEl>
                                        <p:attrNameLst>
                                          <p:attrName>ppt_x</p:attrName>
                                        </p:attrNameLst>
                                      </p:cBhvr>
                                      <p:tavLst>
                                        <p:tav tm="0">
                                          <p:val>
                                            <p:strVal val="#ppt_x"/>
                                          </p:val>
                                        </p:tav>
                                        <p:tav tm="100000">
                                          <p:val>
                                            <p:strVal val="#ppt_x"/>
                                          </p:val>
                                        </p:tav>
                                      </p:tavLst>
                                    </p:anim>
                                    <p:anim calcmode="lin" valueType="num">
                                      <p:cBhvr additive="base">
                                        <p:cTn id="172" dur="200" fill="hold"/>
                                        <p:tgtEl>
                                          <p:spTgt spid="497"/>
                                        </p:tgtEl>
                                        <p:attrNameLst>
                                          <p:attrName>ppt_y</p:attrName>
                                        </p:attrNameLst>
                                      </p:cBhvr>
                                      <p:tavLst>
                                        <p:tav tm="0">
                                          <p:val>
                                            <p:strVal val="1+#ppt_h/2"/>
                                          </p:val>
                                        </p:tav>
                                        <p:tav tm="100000">
                                          <p:val>
                                            <p:strVal val="#ppt_y"/>
                                          </p:val>
                                        </p:tav>
                                      </p:tavLst>
                                    </p:anim>
                                  </p:childTnLst>
                                </p:cTn>
                              </p:par>
                            </p:childTnLst>
                          </p:cTn>
                        </p:par>
                        <p:par>
                          <p:cTn id="173" fill="hold">
                            <p:stCondLst>
                              <p:cond delay="7100"/>
                            </p:stCondLst>
                            <p:childTnLst>
                              <p:par>
                                <p:cTn id="174" presetID="2" presetClass="entr" presetSubtype="1" fill="hold" grpId="0" nodeType="afterEffect">
                                  <p:stCondLst>
                                    <p:cond delay="0"/>
                                  </p:stCondLst>
                                  <p:childTnLst>
                                    <p:set>
                                      <p:cBhvr>
                                        <p:cTn id="175" dur="1" fill="hold">
                                          <p:stCondLst>
                                            <p:cond delay="0"/>
                                          </p:stCondLst>
                                        </p:cTn>
                                        <p:tgtEl>
                                          <p:spTgt spid="495"/>
                                        </p:tgtEl>
                                        <p:attrNameLst>
                                          <p:attrName>style.visibility</p:attrName>
                                        </p:attrNameLst>
                                      </p:cBhvr>
                                      <p:to>
                                        <p:strVal val="visible"/>
                                      </p:to>
                                    </p:set>
                                    <p:anim calcmode="lin" valueType="num">
                                      <p:cBhvr additive="base">
                                        <p:cTn id="176" dur="200" fill="hold"/>
                                        <p:tgtEl>
                                          <p:spTgt spid="495"/>
                                        </p:tgtEl>
                                        <p:attrNameLst>
                                          <p:attrName>ppt_x</p:attrName>
                                        </p:attrNameLst>
                                      </p:cBhvr>
                                      <p:tavLst>
                                        <p:tav tm="0">
                                          <p:val>
                                            <p:strVal val="#ppt_x"/>
                                          </p:val>
                                        </p:tav>
                                        <p:tav tm="100000">
                                          <p:val>
                                            <p:strVal val="#ppt_x"/>
                                          </p:val>
                                        </p:tav>
                                      </p:tavLst>
                                    </p:anim>
                                    <p:anim calcmode="lin" valueType="num">
                                      <p:cBhvr additive="base">
                                        <p:cTn id="177" dur="200" fill="hold"/>
                                        <p:tgtEl>
                                          <p:spTgt spid="495"/>
                                        </p:tgtEl>
                                        <p:attrNameLst>
                                          <p:attrName>ppt_y</p:attrName>
                                        </p:attrNameLst>
                                      </p:cBhvr>
                                      <p:tavLst>
                                        <p:tav tm="0">
                                          <p:val>
                                            <p:strVal val="0-#ppt_h/2"/>
                                          </p:val>
                                        </p:tav>
                                        <p:tav tm="100000">
                                          <p:val>
                                            <p:strVal val="#ppt_y"/>
                                          </p:val>
                                        </p:tav>
                                      </p:tavLst>
                                    </p:anim>
                                  </p:childTnLst>
                                </p:cTn>
                              </p:par>
                            </p:childTnLst>
                          </p:cTn>
                        </p:par>
                        <p:par>
                          <p:cTn id="178" fill="hold">
                            <p:stCondLst>
                              <p:cond delay="7300"/>
                            </p:stCondLst>
                            <p:childTnLst>
                              <p:par>
                                <p:cTn id="179" presetID="2" presetClass="entr" presetSubtype="1" fill="hold" grpId="0" nodeType="afterEffect">
                                  <p:stCondLst>
                                    <p:cond delay="0"/>
                                  </p:stCondLst>
                                  <p:childTnLst>
                                    <p:set>
                                      <p:cBhvr>
                                        <p:cTn id="180" dur="1" fill="hold">
                                          <p:stCondLst>
                                            <p:cond delay="0"/>
                                          </p:stCondLst>
                                        </p:cTn>
                                        <p:tgtEl>
                                          <p:spTgt spid="77"/>
                                        </p:tgtEl>
                                        <p:attrNameLst>
                                          <p:attrName>style.visibility</p:attrName>
                                        </p:attrNameLst>
                                      </p:cBhvr>
                                      <p:to>
                                        <p:strVal val="visible"/>
                                      </p:to>
                                    </p:set>
                                    <p:anim calcmode="lin" valueType="num">
                                      <p:cBhvr additive="base">
                                        <p:cTn id="181" dur="200" fill="hold"/>
                                        <p:tgtEl>
                                          <p:spTgt spid="77"/>
                                        </p:tgtEl>
                                        <p:attrNameLst>
                                          <p:attrName>ppt_x</p:attrName>
                                        </p:attrNameLst>
                                      </p:cBhvr>
                                      <p:tavLst>
                                        <p:tav tm="0">
                                          <p:val>
                                            <p:strVal val="#ppt_x"/>
                                          </p:val>
                                        </p:tav>
                                        <p:tav tm="100000">
                                          <p:val>
                                            <p:strVal val="#ppt_x"/>
                                          </p:val>
                                        </p:tav>
                                      </p:tavLst>
                                    </p:anim>
                                    <p:anim calcmode="lin" valueType="num">
                                      <p:cBhvr additive="base">
                                        <p:cTn id="182" dur="200" fill="hold"/>
                                        <p:tgtEl>
                                          <p:spTgt spid="77"/>
                                        </p:tgtEl>
                                        <p:attrNameLst>
                                          <p:attrName>ppt_y</p:attrName>
                                        </p:attrNameLst>
                                      </p:cBhvr>
                                      <p:tavLst>
                                        <p:tav tm="0">
                                          <p:val>
                                            <p:strVal val="0-#ppt_h/2"/>
                                          </p:val>
                                        </p:tav>
                                        <p:tav tm="100000">
                                          <p:val>
                                            <p:strVal val="#ppt_y"/>
                                          </p:val>
                                        </p:tav>
                                      </p:tavLst>
                                    </p:anim>
                                  </p:childTnLst>
                                </p:cTn>
                              </p:par>
                            </p:childTnLst>
                          </p:cTn>
                        </p:par>
                        <p:par>
                          <p:cTn id="183" fill="hold">
                            <p:stCondLst>
                              <p:cond delay="7500"/>
                            </p:stCondLst>
                            <p:childTnLst>
                              <p:par>
                                <p:cTn id="184" presetID="2" presetClass="entr" presetSubtype="1" fill="hold" grpId="0" nodeType="afterEffect">
                                  <p:stCondLst>
                                    <p:cond delay="0"/>
                                  </p:stCondLst>
                                  <p:childTnLst>
                                    <p:set>
                                      <p:cBhvr>
                                        <p:cTn id="185" dur="1" fill="hold">
                                          <p:stCondLst>
                                            <p:cond delay="0"/>
                                          </p:stCondLst>
                                        </p:cTn>
                                        <p:tgtEl>
                                          <p:spTgt spid="81"/>
                                        </p:tgtEl>
                                        <p:attrNameLst>
                                          <p:attrName>style.visibility</p:attrName>
                                        </p:attrNameLst>
                                      </p:cBhvr>
                                      <p:to>
                                        <p:strVal val="visible"/>
                                      </p:to>
                                    </p:set>
                                    <p:anim calcmode="lin" valueType="num">
                                      <p:cBhvr additive="base">
                                        <p:cTn id="186" dur="200" fill="hold"/>
                                        <p:tgtEl>
                                          <p:spTgt spid="81"/>
                                        </p:tgtEl>
                                        <p:attrNameLst>
                                          <p:attrName>ppt_x</p:attrName>
                                        </p:attrNameLst>
                                      </p:cBhvr>
                                      <p:tavLst>
                                        <p:tav tm="0">
                                          <p:val>
                                            <p:strVal val="#ppt_x"/>
                                          </p:val>
                                        </p:tav>
                                        <p:tav tm="100000">
                                          <p:val>
                                            <p:strVal val="#ppt_x"/>
                                          </p:val>
                                        </p:tav>
                                      </p:tavLst>
                                    </p:anim>
                                    <p:anim calcmode="lin" valueType="num">
                                      <p:cBhvr additive="base">
                                        <p:cTn id="187" dur="200" fill="hold"/>
                                        <p:tgtEl>
                                          <p:spTgt spid="8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5" grpId="0" animBg="1"/>
      <p:bldP spid="46" grpId="0" animBg="1"/>
      <p:bldP spid="44" grpId="0" animBg="1"/>
      <p:bldP spid="47" grpId="0" animBg="1"/>
      <p:bldP spid="43" grpId="0" animBg="1"/>
      <p:bldP spid="51" grpId="0" animBg="1"/>
      <p:bldP spid="50" grpId="0" animBg="1"/>
      <p:bldP spid="49" grpId="0" animBg="1"/>
      <p:bldP spid="48" grpId="0" animBg="1"/>
      <p:bldP spid="42" grpId="0" animBg="1"/>
      <p:bldP spid="459" grpId="0"/>
      <p:bldP spid="472" grpId="0" animBg="1"/>
      <p:bldP spid="475" grpId="0"/>
      <p:bldP spid="477" grpId="0"/>
      <p:bldP spid="479" grpId="0"/>
      <p:bldP spid="485" grpId="0"/>
      <p:bldP spid="487" grpId="0"/>
      <p:bldP spid="489" grpId="0"/>
      <p:bldP spid="491" grpId="0"/>
      <p:bldP spid="495" grpId="0"/>
      <p:bldP spid="497" grpId="0"/>
      <p:bldP spid="77" grpId="0"/>
      <p:bldP spid="79"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x-none">
                <a:effectLst/>
                <a:latin typeface="Amatic SC" panose="00000800000000000000" pitchFamily="2" charset="-79"/>
                <a:ea typeface="Times New Roman" panose="02020603050405020304" pitchFamily="18" charset="0"/>
                <a:cs typeface="Amatic SC" panose="00000800000000000000" pitchFamily="2" charset="-79"/>
              </a:rPr>
              <a:t>Hệ thống bón phân tự động</a:t>
            </a:r>
            <a:endParaRPr>
              <a:latin typeface="Amatic SC" panose="00000500000000000000" pitchFamily="2" charset="-79"/>
              <a:cs typeface="Amatic SC" panose="00000500000000000000" pitchFamily="2" charset="-79"/>
            </a:endParaRPr>
          </a:p>
        </p:txBody>
      </p:sp>
      <p:sp>
        <p:nvSpPr>
          <p:cNvPr id="190" name="Google Shape;190;p16"/>
          <p:cNvSpPr txBox="1">
            <a:spLocks noGrp="1"/>
          </p:cNvSpPr>
          <p:nvPr>
            <p:ph type="body" idx="1"/>
          </p:nvPr>
        </p:nvSpPr>
        <p:spPr>
          <a:xfrm>
            <a:off x="777470" y="1431830"/>
            <a:ext cx="3407072" cy="2512489"/>
          </a:xfrm>
          <a:prstGeom prst="rect">
            <a:avLst/>
          </a:prstGeom>
        </p:spPr>
        <p:txBody>
          <a:bodyPr spcFirstLastPara="1" wrap="square" lIns="0" tIns="0" rIns="0" bIns="0" anchor="t" anchorCtr="0">
            <a:noAutofit/>
          </a:bodyPr>
          <a:lstStyle/>
          <a:p>
            <a:pPr marL="0" indent="0">
              <a:buClr>
                <a:schemeClr val="dk1"/>
              </a:buClr>
              <a:buSzPts val="1100"/>
              <a:buNone/>
            </a:pPr>
            <a:r>
              <a:rPr lang="en-US" sz="1800" dirty="0">
                <a:effectLst/>
                <a:latin typeface="Nunito" pitchFamily="2" charset="0"/>
                <a:ea typeface="Times New Roman" panose="02020603050405020304" pitchFamily="18" charset="0"/>
              </a:rPr>
              <a:t>       </a:t>
            </a:r>
            <a:r>
              <a:rPr lang="en-US" sz="1800" dirty="0" err="1">
                <a:effectLst/>
                <a:latin typeface="Nunito" pitchFamily="2" charset="0"/>
                <a:ea typeface="Calibri" panose="020F0502020204030204" pitchFamily="34" charset="0"/>
              </a:rPr>
              <a:t>Từ</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máy</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bơm</a:t>
            </a:r>
            <a:r>
              <a:rPr lang="en-US" sz="1800" dirty="0">
                <a:effectLst/>
                <a:latin typeface="Nunito" pitchFamily="2" charset="0"/>
                <a:ea typeface="Calibri" panose="020F0502020204030204" pitchFamily="34" charset="0"/>
              </a:rPr>
              <a:t> ta </a:t>
            </a:r>
            <a:r>
              <a:rPr lang="en-US" sz="1800" dirty="0" err="1">
                <a:effectLst/>
                <a:latin typeface="Nunito" pitchFamily="2" charset="0"/>
                <a:ea typeface="Calibri" panose="020F0502020204030204" pitchFamily="34" charset="0"/>
              </a:rPr>
              <a:t>nối</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các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ống</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ra</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các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khu</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vực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cần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bón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phân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Bên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cạnh</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máy</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bơm</a:t>
            </a:r>
            <a:r>
              <a:rPr lang="en-US" sz="1800" dirty="0">
                <a:effectLst/>
                <a:latin typeface="Nunito" pitchFamily="2" charset="0"/>
                <a:ea typeface="Calibri" panose="020F0502020204030204" pitchFamily="34" charset="0"/>
              </a:rPr>
              <a:t> ta </a:t>
            </a:r>
            <a:r>
              <a:rPr lang="en-US" sz="1800" dirty="0" err="1">
                <a:effectLst/>
                <a:latin typeface="Nunito" pitchFamily="2" charset="0"/>
                <a:ea typeface="Calibri" panose="020F0502020204030204" pitchFamily="34" charset="0"/>
              </a:rPr>
              <a:t>đặt</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một</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bình</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phân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nối</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ống</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từ</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bình</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phân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vào</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ống</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của</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máy</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bơm</a:t>
            </a:r>
            <a:r>
              <a:rPr lang="en-US" sz="1800" dirty="0">
                <a:effectLst/>
                <a:latin typeface="Nunito" pitchFamily="2" charset="0"/>
                <a:ea typeface="Calibri" panose="020F0502020204030204" pitchFamily="34" charset="0"/>
              </a:rPr>
              <a:t>(</a:t>
            </a:r>
            <a:r>
              <a:rPr lang="en-US" sz="1800" dirty="0" err="1">
                <a:effectLst/>
                <a:latin typeface="Nunito" pitchFamily="2" charset="0"/>
                <a:ea typeface="Calibri" panose="020F0502020204030204" pitchFamily="34" charset="0"/>
              </a:rPr>
              <a:t>có</a:t>
            </a:r>
            <a:r>
              <a:rPr lang="en-US" sz="1800" dirty="0">
                <a:effectLst/>
                <a:latin typeface="Nunito" pitchFamily="2" charset="0"/>
                <a:ea typeface="Calibri" panose="020F0502020204030204" pitchFamily="34" charset="0"/>
              </a:rPr>
              <a:t> van </a:t>
            </a:r>
            <a:r>
              <a:rPr lang="en-US" sz="1800" dirty="0" err="1">
                <a:effectLst/>
                <a:latin typeface="Nunito" pitchFamily="2" charset="0"/>
                <a:ea typeface="Calibri" panose="020F0502020204030204" pitchFamily="34" charset="0"/>
              </a:rPr>
              <a:t>để</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đóng</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mở</a:t>
            </a:r>
            <a:r>
              <a:rPr lang="en-US" sz="1800" dirty="0">
                <a:effectLst/>
                <a:latin typeface="Nunito" pitchFamily="2" charset="0"/>
                <a:ea typeface="Calibri" panose="020F0502020204030204" pitchFamily="34" charset="0"/>
              </a:rPr>
              <a:t>). Khi </a:t>
            </a:r>
            <a:r>
              <a:rPr lang="en-US" sz="1800" dirty="0" err="1">
                <a:effectLst/>
                <a:latin typeface="Nunito" pitchFamily="2" charset="0"/>
                <a:ea typeface="Calibri" panose="020F0502020204030204" pitchFamily="34" charset="0"/>
              </a:rPr>
              <a:t>mở</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máy</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bơm</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nước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sẽ</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đưa</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phân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bón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đến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các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khu</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vực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cần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bón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và</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được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bón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vào</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các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gốc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cây</a:t>
            </a:r>
            <a:r>
              <a:rPr lang="en-US" sz="1800" dirty="0">
                <a:effectLst/>
                <a:latin typeface="Nunito" pitchFamily="2" charset="0"/>
                <a:ea typeface="Calibri" panose="020F0502020204030204" pitchFamily="34" charset="0"/>
              </a:rPr>
              <a:t>. </a:t>
            </a:r>
            <a:endParaRPr dirty="0">
              <a:latin typeface="Nunito" pitchFamily="2"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CC775562-C425-4BF5-AA96-B40B13D771EC}"/>
              </a:ext>
            </a:extLst>
          </p:cNvPr>
          <p:cNvSpPr txBox="1"/>
          <p:nvPr/>
        </p:nvSpPr>
        <p:spPr>
          <a:xfrm>
            <a:off x="1271588" y="4000500"/>
            <a:ext cx="3050381" cy="307777"/>
          </a:xfrm>
          <a:prstGeom prst="rect">
            <a:avLst/>
          </a:prstGeom>
          <a:noFill/>
        </p:spPr>
        <p:txBody>
          <a:bodyPr wrap="square" rtlCol="0">
            <a:spAutoFit/>
          </a:bodyPr>
          <a:lstStyle/>
          <a:p>
            <a:r>
              <a:rPr lang="en-US" b="1" dirty="0" err="1"/>
              <a:t>Trương</a:t>
            </a:r>
            <a:r>
              <a:rPr lang="en-US" b="1" dirty="0"/>
              <a:t> </a:t>
            </a:r>
            <a:r>
              <a:rPr lang="en-US" b="1" dirty="0" err="1"/>
              <a:t>Hoàng</a:t>
            </a:r>
            <a:r>
              <a:rPr lang="en-US" b="1" dirty="0"/>
              <a:t> </a:t>
            </a:r>
            <a:r>
              <a:rPr lang="en-US" b="1" dirty="0" err="1"/>
              <a:t>Hưng</a:t>
            </a:r>
            <a:endParaRPr lang="en-US" b="1" dirty="0"/>
          </a:p>
        </p:txBody>
      </p:sp>
      <p:pic>
        <p:nvPicPr>
          <p:cNvPr id="3" name="Picture 2">
            <a:extLst>
              <a:ext uri="{FF2B5EF4-FFF2-40B4-BE49-F238E27FC236}">
                <a16:creationId xmlns:a16="http://schemas.microsoft.com/office/drawing/2014/main" id="{7BA5D348-13A0-308F-5110-A00B7D091CAB}"/>
              </a:ext>
            </a:extLst>
          </p:cNvPr>
          <p:cNvPicPr>
            <a:picLocks noChangeAspect="1"/>
          </p:cNvPicPr>
          <p:nvPr/>
        </p:nvPicPr>
        <p:blipFill>
          <a:blip r:embed="rId3"/>
          <a:stretch>
            <a:fillRect/>
          </a:stretch>
        </p:blipFill>
        <p:spPr>
          <a:xfrm>
            <a:off x="4572000" y="1375266"/>
            <a:ext cx="3691012" cy="2127351"/>
          </a:xfrm>
          <a:prstGeom prst="rect">
            <a:avLst/>
          </a:prstGeom>
        </p:spPr>
      </p:pic>
    </p:spTree>
    <p:extLst>
      <p:ext uri="{BB962C8B-B14F-4D97-AF65-F5344CB8AC3E}">
        <p14:creationId xmlns:p14="http://schemas.microsoft.com/office/powerpoint/2010/main" val="2945512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in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wipe(up)">
                                      <p:cBhvr>
                                        <p:cTn id="12" dur="500"/>
                                        <p:tgtEl>
                                          <p:spTgt spid="19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21"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heel(8)">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1AAB-C930-1C10-3FA8-BCEEC01F384E}"/>
              </a:ext>
            </a:extLst>
          </p:cNvPr>
          <p:cNvSpPr>
            <a:spLocks noGrp="1"/>
          </p:cNvSpPr>
          <p:nvPr>
            <p:ph type="title"/>
          </p:nvPr>
        </p:nvSpPr>
        <p:spPr/>
        <p:txBody>
          <a:bodyPr/>
          <a:lstStyle/>
          <a:p>
            <a:r>
              <a:rPr lang="x-none">
                <a:effectLst/>
                <a:latin typeface="Amatic SC" panose="00000800000000000000" pitchFamily="2" charset="-79"/>
                <a:ea typeface="Times New Roman" panose="02020603050405020304" pitchFamily="18" charset="0"/>
                <a:cs typeface="Amatic SC" panose="00000800000000000000" pitchFamily="2" charset="-79"/>
              </a:rPr>
              <a:t>Hệ thống bón phân tự động</a:t>
            </a:r>
            <a:endParaRPr lang="en-US"/>
          </a:p>
        </p:txBody>
      </p:sp>
      <p:sp>
        <p:nvSpPr>
          <p:cNvPr id="3" name="Text Placeholder 2">
            <a:extLst>
              <a:ext uri="{FF2B5EF4-FFF2-40B4-BE49-F238E27FC236}">
                <a16:creationId xmlns:a16="http://schemas.microsoft.com/office/drawing/2014/main" id="{5F35B562-CE86-415E-2F61-E860CFC75A22}"/>
              </a:ext>
            </a:extLst>
          </p:cNvPr>
          <p:cNvSpPr>
            <a:spLocks noGrp="1"/>
          </p:cNvSpPr>
          <p:nvPr>
            <p:ph type="body" idx="1"/>
          </p:nvPr>
        </p:nvSpPr>
        <p:spPr>
          <a:xfrm>
            <a:off x="883375" y="1506350"/>
            <a:ext cx="3002700" cy="2275236"/>
          </a:xfrm>
        </p:spPr>
        <p:txBody>
          <a:bodyPr/>
          <a:lstStyle/>
          <a:p>
            <a:pPr marL="101600" indent="0">
              <a:buNone/>
            </a:pPr>
            <a:r>
              <a:rPr lang="en-US" sz="2000" dirty="0" err="1">
                <a:effectLst/>
                <a:latin typeface="Nunito" pitchFamily="2" charset="0"/>
                <a:ea typeface="Times New Roman" panose="02020603050405020304" pitchFamily="18" charset="0"/>
              </a:rPr>
              <a:t>Nên</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đặt</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thêm</a:t>
            </a:r>
            <a:r>
              <a:rPr lang="en-US" sz="2000" dirty="0">
                <a:effectLst/>
                <a:latin typeface="Nunito" pitchFamily="2" charset="0"/>
                <a:ea typeface="Times New Roman" panose="02020603050405020304" pitchFamily="18" charset="0"/>
              </a:rPr>
              <a:t> van </a:t>
            </a:r>
            <a:r>
              <a:rPr lang="en-US" sz="2000" dirty="0" err="1">
                <a:effectLst/>
                <a:latin typeface="Nunito" pitchFamily="2" charset="0"/>
                <a:ea typeface="Times New Roman" panose="02020603050405020304" pitchFamily="18" charset="0"/>
              </a:rPr>
              <a:t>khóa</a:t>
            </a:r>
            <a:r>
              <a:rPr lang="en-US" sz="2000" dirty="0">
                <a:effectLst/>
                <a:latin typeface="Nunito" pitchFamily="2" charset="0"/>
                <a:ea typeface="Times New Roman" panose="02020603050405020304" pitchFamily="18" charset="0"/>
              </a:rPr>
              <a:t> 1 </a:t>
            </a:r>
            <a:r>
              <a:rPr lang="en-US" sz="2000" dirty="0" err="1">
                <a:effectLst/>
                <a:latin typeface="Nunito" pitchFamily="2" charset="0"/>
                <a:ea typeface="Times New Roman" panose="02020603050405020304" pitchFamily="18" charset="0"/>
              </a:rPr>
              <a:t>chiều</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tại</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máy</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bơm</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và</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nguồn</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nước</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tưới</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Tránh</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được</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tình</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trạng</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phân</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trào</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ngược</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lại</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nguồn</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nước</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khi</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máy</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bơm</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gặp</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sự</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cố</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hoặc</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mất</a:t>
            </a:r>
            <a:r>
              <a:rPr lang="en-US" sz="2000" dirty="0">
                <a:effectLst/>
                <a:latin typeface="Nunito" pitchFamily="2" charset="0"/>
                <a:ea typeface="Times New Roman" panose="02020603050405020304" pitchFamily="18" charset="0"/>
              </a:rPr>
              <a:t> </a:t>
            </a:r>
            <a:r>
              <a:rPr lang="en-US" sz="2000" dirty="0" err="1">
                <a:effectLst/>
                <a:latin typeface="Nunito" pitchFamily="2" charset="0"/>
                <a:ea typeface="Times New Roman" panose="02020603050405020304" pitchFamily="18" charset="0"/>
              </a:rPr>
              <a:t>điện</a:t>
            </a:r>
            <a:r>
              <a:rPr lang="en-US" sz="2000" dirty="0">
                <a:effectLst/>
                <a:latin typeface="Nunito" pitchFamily="2" charset="0"/>
                <a:ea typeface="Times New Roman" panose="02020603050405020304" pitchFamily="18" charset="0"/>
              </a:rPr>
              <a:t>.</a:t>
            </a:r>
            <a:endParaRPr lang="vi-VN" sz="2000" dirty="0">
              <a:effectLst/>
              <a:latin typeface="Nunito" pitchFamily="2" charset="0"/>
              <a:ea typeface="Times New Roman" panose="02020603050405020304" pitchFamily="18" charset="0"/>
            </a:endParaRPr>
          </a:p>
          <a:p>
            <a:pPr marL="101600" indent="0">
              <a:buNone/>
            </a:pPr>
            <a:endParaRPr lang="en-US" dirty="0"/>
          </a:p>
        </p:txBody>
      </p:sp>
      <p:pic>
        <p:nvPicPr>
          <p:cNvPr id="6" name="Picture 5">
            <a:extLst>
              <a:ext uri="{FF2B5EF4-FFF2-40B4-BE49-F238E27FC236}">
                <a16:creationId xmlns:a16="http://schemas.microsoft.com/office/drawing/2014/main" id="{E3A9BD06-186F-2C81-DA54-F864859037AE}"/>
              </a:ext>
            </a:extLst>
          </p:cNvPr>
          <p:cNvPicPr>
            <a:picLocks noChangeAspect="1"/>
          </p:cNvPicPr>
          <p:nvPr/>
        </p:nvPicPr>
        <p:blipFill>
          <a:blip r:embed="rId2"/>
          <a:stretch>
            <a:fillRect/>
          </a:stretch>
        </p:blipFill>
        <p:spPr>
          <a:xfrm>
            <a:off x="4155295" y="1619573"/>
            <a:ext cx="3650711" cy="2053525"/>
          </a:xfrm>
          <a:prstGeom prst="rect">
            <a:avLst/>
          </a:prstGeom>
        </p:spPr>
      </p:pic>
      <p:sp>
        <p:nvSpPr>
          <p:cNvPr id="5" name="Slide Number Placeholder 4">
            <a:extLst>
              <a:ext uri="{FF2B5EF4-FFF2-40B4-BE49-F238E27FC236}">
                <a16:creationId xmlns:a16="http://schemas.microsoft.com/office/drawing/2014/main" id="{FBE7A7FE-1F5F-E886-B2BA-26211DC15C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7" name="TextBox 6">
            <a:extLst>
              <a:ext uri="{FF2B5EF4-FFF2-40B4-BE49-F238E27FC236}">
                <a16:creationId xmlns:a16="http://schemas.microsoft.com/office/drawing/2014/main" id="{237F7695-DBA1-CF63-2EDF-5BC3B41AC3FE}"/>
              </a:ext>
            </a:extLst>
          </p:cNvPr>
          <p:cNvSpPr txBox="1"/>
          <p:nvPr/>
        </p:nvSpPr>
        <p:spPr>
          <a:xfrm>
            <a:off x="1225093" y="4114561"/>
            <a:ext cx="3050381" cy="307777"/>
          </a:xfrm>
          <a:prstGeom prst="rect">
            <a:avLst/>
          </a:prstGeom>
          <a:noFill/>
        </p:spPr>
        <p:txBody>
          <a:bodyPr wrap="square" rtlCol="0">
            <a:spAutoFit/>
          </a:bodyPr>
          <a:lstStyle/>
          <a:p>
            <a:r>
              <a:rPr lang="en-US" b="1" dirty="0" err="1"/>
              <a:t>Trương</a:t>
            </a:r>
            <a:r>
              <a:rPr lang="en-US" b="1" dirty="0"/>
              <a:t> </a:t>
            </a:r>
            <a:r>
              <a:rPr lang="en-US" b="1" dirty="0" err="1"/>
              <a:t>Hoàng</a:t>
            </a:r>
            <a:r>
              <a:rPr lang="en-US" b="1" dirty="0"/>
              <a:t> </a:t>
            </a:r>
            <a:r>
              <a:rPr lang="en-US" b="1" dirty="0" err="1"/>
              <a:t>Hưng</a:t>
            </a:r>
            <a:endParaRPr lang="en-US" b="1" dirty="0"/>
          </a:p>
        </p:txBody>
      </p:sp>
    </p:spTree>
    <p:extLst>
      <p:ext uri="{BB962C8B-B14F-4D97-AF65-F5344CB8AC3E}">
        <p14:creationId xmlns:p14="http://schemas.microsoft.com/office/powerpoint/2010/main" val="362463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13" presetClass="entr" presetSubtype="3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plus(out)">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Ưu điểm</a:t>
            </a:r>
            <a:endParaRPr b="1"/>
          </a:p>
          <a:p>
            <a:pPr marL="342900" marR="0" lvl="0" indent="-342900">
              <a:lnSpc>
                <a:spcPct val="107000"/>
              </a:lnSpc>
              <a:spcBef>
                <a:spcPts val="0"/>
              </a:spcBef>
              <a:spcAft>
                <a:spcPts val="0"/>
              </a:spcAft>
              <a:buFont typeface="Symbol" panose="05050102010706020507" pitchFamily="18" charset="2"/>
              <a:buChar char=""/>
            </a:pPr>
            <a:r>
              <a:rPr lang="en-US" sz="1800">
                <a:effectLst/>
                <a:latin typeface="Nunito" pitchFamily="2" charset="0"/>
                <a:ea typeface="Calibri" panose="020F0502020204030204" pitchFamily="34" charset="0"/>
                <a:cs typeface="Times New Roman" panose="02020603050405020304" pitchFamily="18" charset="0"/>
              </a:rPr>
              <a:t>Tiết kiệm được thời gian, công sức.</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Nunito" pitchFamily="2" charset="0"/>
                <a:ea typeface="Calibri" panose="020F0502020204030204" pitchFamily="34" charset="0"/>
                <a:cs typeface="Times New Roman" panose="02020603050405020304" pitchFamily="18" charset="0"/>
              </a:rPr>
              <a:t>An toàn cho con người.</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Nunito" pitchFamily="2" charset="0"/>
                <a:ea typeface="Calibri" panose="020F0502020204030204" pitchFamily="34" charset="0"/>
                <a:cs typeface="Times New Roman" panose="02020603050405020304" pitchFamily="18" charset="0"/>
              </a:rPr>
              <a:t>Dễ lắp đặt, bảo trì.</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Nunito" pitchFamily="2" charset="0"/>
                <a:ea typeface="Calibri" panose="020F0502020204030204" pitchFamily="34" charset="0"/>
                <a:cs typeface="Times New Roman" panose="02020603050405020304" pitchFamily="18" charset="0"/>
              </a:rPr>
              <a:t>Chi phí thấp.</a:t>
            </a:r>
          </a:p>
          <a:p>
            <a:pPr marL="342900" marR="0" lvl="0" indent="-342900">
              <a:lnSpc>
                <a:spcPct val="107000"/>
              </a:lnSpc>
              <a:spcBef>
                <a:spcPts val="0"/>
              </a:spcBef>
              <a:spcAft>
                <a:spcPts val="800"/>
              </a:spcAft>
              <a:buFont typeface="Symbol" panose="05050102010706020507" pitchFamily="18" charset="2"/>
              <a:buChar char=""/>
            </a:pPr>
            <a:r>
              <a:rPr lang="en-US" sz="1800">
                <a:solidFill>
                  <a:srgbClr val="000000"/>
                </a:solidFill>
                <a:effectLst/>
                <a:latin typeface="Nunito" pitchFamily="2" charset="0"/>
                <a:ea typeface="Calibri" panose="020F0502020204030204" pitchFamily="34" charset="0"/>
                <a:cs typeface="Times New Roman" panose="02020603050405020304" pitchFamily="18" charset="0"/>
              </a:rPr>
              <a:t>Tưới phân được một diện tích lớn cho một lần vận hành tưới.</a:t>
            </a:r>
            <a:endParaRPr lang="en-US" sz="1800">
              <a:effectLst/>
              <a:latin typeface="Nunito" pitchFamily="2" charset="0"/>
              <a:ea typeface="Calibri" panose="020F0502020204030204" pitchFamily="34" charset="0"/>
              <a:cs typeface="Times New Roman" panose="02020603050405020304" pitchFamily="18" charset="0"/>
            </a:endParaRPr>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Ưu và nhược điểm</a:t>
            </a:r>
            <a:endParaRPr/>
          </a:p>
        </p:txBody>
      </p:sp>
      <p:sp>
        <p:nvSpPr>
          <p:cNvPr id="246" name="Google Shape;246;p22"/>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Nhược điểm</a:t>
            </a:r>
            <a:endParaRPr b="1"/>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Nunito" pitchFamily="2" charset="0"/>
                <a:ea typeface="Calibri" panose="020F0502020204030204" pitchFamily="34" charset="0"/>
                <a:cs typeface="Times New Roman" panose="02020603050405020304" pitchFamily="18" charset="0"/>
              </a:rPr>
              <a:t>Chỉ bón được các loại phân pha được với nước.</a:t>
            </a:r>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14332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barn(inVertical)">
                                      <p:cBhvr>
                                        <p:cTn id="7" dur="5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44">
                                            <p:txEl>
                                              <p:pRg st="0" end="0"/>
                                            </p:txEl>
                                          </p:spTgt>
                                        </p:tgtEl>
                                        <p:attrNameLst>
                                          <p:attrName>style.visibility</p:attrName>
                                        </p:attrNameLst>
                                      </p:cBhvr>
                                      <p:to>
                                        <p:strVal val="visible"/>
                                      </p:to>
                                    </p:set>
                                    <p:anim calcmode="lin" valueType="num">
                                      <p:cBhvr additive="base">
                                        <p:cTn id="12" dur="200" fill="hold"/>
                                        <p:tgtEl>
                                          <p:spTgt spid="244">
                                            <p:txEl>
                                              <p:pRg st="0" end="0"/>
                                            </p:txEl>
                                          </p:spTgt>
                                        </p:tgtEl>
                                        <p:attrNameLst>
                                          <p:attrName>ppt_x</p:attrName>
                                        </p:attrNameLst>
                                      </p:cBhvr>
                                      <p:tavLst>
                                        <p:tav tm="0">
                                          <p:val>
                                            <p:strVal val="0-#ppt_w/2"/>
                                          </p:val>
                                        </p:tav>
                                        <p:tav tm="100000">
                                          <p:val>
                                            <p:strVal val="#ppt_x"/>
                                          </p:val>
                                        </p:tav>
                                      </p:tavLst>
                                    </p:anim>
                                    <p:anim calcmode="lin" valueType="num">
                                      <p:cBhvr additive="base">
                                        <p:cTn id="13" dur="200" fill="hold"/>
                                        <p:tgtEl>
                                          <p:spTgt spid="2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44">
                                            <p:txEl>
                                              <p:pRg st="1" end="1"/>
                                            </p:txEl>
                                          </p:spTgt>
                                        </p:tgtEl>
                                        <p:attrNameLst>
                                          <p:attrName>style.visibility</p:attrName>
                                        </p:attrNameLst>
                                      </p:cBhvr>
                                      <p:to>
                                        <p:strVal val="visible"/>
                                      </p:to>
                                    </p:set>
                                    <p:anim calcmode="lin" valueType="num">
                                      <p:cBhvr additive="base">
                                        <p:cTn id="18" dur="200" fill="hold"/>
                                        <p:tgtEl>
                                          <p:spTgt spid="244">
                                            <p:txEl>
                                              <p:pRg st="1" end="1"/>
                                            </p:txEl>
                                          </p:spTgt>
                                        </p:tgtEl>
                                        <p:attrNameLst>
                                          <p:attrName>ppt_x</p:attrName>
                                        </p:attrNameLst>
                                      </p:cBhvr>
                                      <p:tavLst>
                                        <p:tav tm="0">
                                          <p:val>
                                            <p:strVal val="0-#ppt_w/2"/>
                                          </p:val>
                                        </p:tav>
                                        <p:tav tm="100000">
                                          <p:val>
                                            <p:strVal val="#ppt_x"/>
                                          </p:val>
                                        </p:tav>
                                      </p:tavLst>
                                    </p:anim>
                                    <p:anim calcmode="lin" valueType="num">
                                      <p:cBhvr additive="base">
                                        <p:cTn id="19" dur="200" fill="hold"/>
                                        <p:tgtEl>
                                          <p:spTgt spid="2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44">
                                            <p:txEl>
                                              <p:pRg st="2" end="2"/>
                                            </p:txEl>
                                          </p:spTgt>
                                        </p:tgtEl>
                                        <p:attrNameLst>
                                          <p:attrName>style.visibility</p:attrName>
                                        </p:attrNameLst>
                                      </p:cBhvr>
                                      <p:to>
                                        <p:strVal val="visible"/>
                                      </p:to>
                                    </p:set>
                                    <p:anim calcmode="lin" valueType="num">
                                      <p:cBhvr additive="base">
                                        <p:cTn id="24" dur="200" fill="hold"/>
                                        <p:tgtEl>
                                          <p:spTgt spid="244">
                                            <p:txEl>
                                              <p:pRg st="2" end="2"/>
                                            </p:txEl>
                                          </p:spTgt>
                                        </p:tgtEl>
                                        <p:attrNameLst>
                                          <p:attrName>ppt_x</p:attrName>
                                        </p:attrNameLst>
                                      </p:cBhvr>
                                      <p:tavLst>
                                        <p:tav tm="0">
                                          <p:val>
                                            <p:strVal val="0-#ppt_w/2"/>
                                          </p:val>
                                        </p:tav>
                                        <p:tav tm="100000">
                                          <p:val>
                                            <p:strVal val="#ppt_x"/>
                                          </p:val>
                                        </p:tav>
                                      </p:tavLst>
                                    </p:anim>
                                    <p:anim calcmode="lin" valueType="num">
                                      <p:cBhvr additive="base">
                                        <p:cTn id="25" dur="200" fill="hold"/>
                                        <p:tgtEl>
                                          <p:spTgt spid="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44">
                                            <p:txEl>
                                              <p:pRg st="3" end="3"/>
                                            </p:txEl>
                                          </p:spTgt>
                                        </p:tgtEl>
                                        <p:attrNameLst>
                                          <p:attrName>style.visibility</p:attrName>
                                        </p:attrNameLst>
                                      </p:cBhvr>
                                      <p:to>
                                        <p:strVal val="visible"/>
                                      </p:to>
                                    </p:set>
                                    <p:anim calcmode="lin" valueType="num">
                                      <p:cBhvr additive="base">
                                        <p:cTn id="30" dur="200" fill="hold"/>
                                        <p:tgtEl>
                                          <p:spTgt spid="244">
                                            <p:txEl>
                                              <p:pRg st="3" end="3"/>
                                            </p:txEl>
                                          </p:spTgt>
                                        </p:tgtEl>
                                        <p:attrNameLst>
                                          <p:attrName>ppt_x</p:attrName>
                                        </p:attrNameLst>
                                      </p:cBhvr>
                                      <p:tavLst>
                                        <p:tav tm="0">
                                          <p:val>
                                            <p:strVal val="0-#ppt_w/2"/>
                                          </p:val>
                                        </p:tav>
                                        <p:tav tm="100000">
                                          <p:val>
                                            <p:strVal val="#ppt_x"/>
                                          </p:val>
                                        </p:tav>
                                      </p:tavLst>
                                    </p:anim>
                                    <p:anim calcmode="lin" valueType="num">
                                      <p:cBhvr additive="base">
                                        <p:cTn id="31" dur="200" fill="hold"/>
                                        <p:tgtEl>
                                          <p:spTgt spid="24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44">
                                            <p:txEl>
                                              <p:pRg st="4" end="4"/>
                                            </p:txEl>
                                          </p:spTgt>
                                        </p:tgtEl>
                                        <p:attrNameLst>
                                          <p:attrName>style.visibility</p:attrName>
                                        </p:attrNameLst>
                                      </p:cBhvr>
                                      <p:to>
                                        <p:strVal val="visible"/>
                                      </p:to>
                                    </p:set>
                                    <p:anim calcmode="lin" valueType="num">
                                      <p:cBhvr additive="base">
                                        <p:cTn id="36" dur="200" fill="hold"/>
                                        <p:tgtEl>
                                          <p:spTgt spid="244">
                                            <p:txEl>
                                              <p:pRg st="4" end="4"/>
                                            </p:txEl>
                                          </p:spTgt>
                                        </p:tgtEl>
                                        <p:attrNameLst>
                                          <p:attrName>ppt_x</p:attrName>
                                        </p:attrNameLst>
                                      </p:cBhvr>
                                      <p:tavLst>
                                        <p:tav tm="0">
                                          <p:val>
                                            <p:strVal val="0-#ppt_w/2"/>
                                          </p:val>
                                        </p:tav>
                                        <p:tav tm="100000">
                                          <p:val>
                                            <p:strVal val="#ppt_x"/>
                                          </p:val>
                                        </p:tav>
                                      </p:tavLst>
                                    </p:anim>
                                    <p:anim calcmode="lin" valueType="num">
                                      <p:cBhvr additive="base">
                                        <p:cTn id="37" dur="200" fill="hold"/>
                                        <p:tgtEl>
                                          <p:spTgt spid="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44">
                                            <p:txEl>
                                              <p:pRg st="5" end="5"/>
                                            </p:txEl>
                                          </p:spTgt>
                                        </p:tgtEl>
                                        <p:attrNameLst>
                                          <p:attrName>style.visibility</p:attrName>
                                        </p:attrNameLst>
                                      </p:cBhvr>
                                      <p:to>
                                        <p:strVal val="visible"/>
                                      </p:to>
                                    </p:set>
                                    <p:anim calcmode="lin" valueType="num">
                                      <p:cBhvr additive="base">
                                        <p:cTn id="42" dur="200" fill="hold"/>
                                        <p:tgtEl>
                                          <p:spTgt spid="244">
                                            <p:txEl>
                                              <p:pRg st="5" end="5"/>
                                            </p:txEl>
                                          </p:spTgt>
                                        </p:tgtEl>
                                        <p:attrNameLst>
                                          <p:attrName>ppt_x</p:attrName>
                                        </p:attrNameLst>
                                      </p:cBhvr>
                                      <p:tavLst>
                                        <p:tav tm="0">
                                          <p:val>
                                            <p:strVal val="0-#ppt_w/2"/>
                                          </p:val>
                                        </p:tav>
                                        <p:tav tm="100000">
                                          <p:val>
                                            <p:strVal val="#ppt_x"/>
                                          </p:val>
                                        </p:tav>
                                      </p:tavLst>
                                    </p:anim>
                                    <p:anim calcmode="lin" valueType="num">
                                      <p:cBhvr additive="base">
                                        <p:cTn id="43" dur="200" fill="hold"/>
                                        <p:tgtEl>
                                          <p:spTgt spid="24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246">
                                            <p:txEl>
                                              <p:pRg st="0" end="0"/>
                                            </p:txEl>
                                          </p:spTgt>
                                        </p:tgtEl>
                                        <p:attrNameLst>
                                          <p:attrName>style.visibility</p:attrName>
                                        </p:attrNameLst>
                                      </p:cBhvr>
                                      <p:to>
                                        <p:strVal val="visible"/>
                                      </p:to>
                                    </p:set>
                                    <p:anim calcmode="lin" valueType="num">
                                      <p:cBhvr additive="base">
                                        <p:cTn id="48" dur="200" fill="hold"/>
                                        <p:tgtEl>
                                          <p:spTgt spid="246">
                                            <p:txEl>
                                              <p:pRg st="0" end="0"/>
                                            </p:txEl>
                                          </p:spTgt>
                                        </p:tgtEl>
                                        <p:attrNameLst>
                                          <p:attrName>ppt_x</p:attrName>
                                        </p:attrNameLst>
                                      </p:cBhvr>
                                      <p:tavLst>
                                        <p:tav tm="0">
                                          <p:val>
                                            <p:strVal val="1+#ppt_w/2"/>
                                          </p:val>
                                        </p:tav>
                                        <p:tav tm="100000">
                                          <p:val>
                                            <p:strVal val="#ppt_x"/>
                                          </p:val>
                                        </p:tav>
                                      </p:tavLst>
                                    </p:anim>
                                    <p:anim calcmode="lin" valueType="num">
                                      <p:cBhvr additive="base">
                                        <p:cTn id="49" dur="200" fill="hold"/>
                                        <p:tgtEl>
                                          <p:spTgt spid="24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246">
                                            <p:txEl>
                                              <p:pRg st="1" end="1"/>
                                            </p:txEl>
                                          </p:spTgt>
                                        </p:tgtEl>
                                        <p:attrNameLst>
                                          <p:attrName>style.visibility</p:attrName>
                                        </p:attrNameLst>
                                      </p:cBhvr>
                                      <p:to>
                                        <p:strVal val="visible"/>
                                      </p:to>
                                    </p:set>
                                    <p:anim calcmode="lin" valueType="num">
                                      <p:cBhvr additive="base">
                                        <p:cTn id="54" dur="200" fill="hold"/>
                                        <p:tgtEl>
                                          <p:spTgt spid="246">
                                            <p:txEl>
                                              <p:pRg st="1" end="1"/>
                                            </p:txEl>
                                          </p:spTgt>
                                        </p:tgtEl>
                                        <p:attrNameLst>
                                          <p:attrName>ppt_x</p:attrName>
                                        </p:attrNameLst>
                                      </p:cBhvr>
                                      <p:tavLst>
                                        <p:tav tm="0">
                                          <p:val>
                                            <p:strVal val="1+#ppt_w/2"/>
                                          </p:val>
                                        </p:tav>
                                        <p:tav tm="100000">
                                          <p:val>
                                            <p:strVal val="#ppt_x"/>
                                          </p:val>
                                        </p:tav>
                                      </p:tavLst>
                                    </p:anim>
                                    <p:anim calcmode="lin" valueType="num">
                                      <p:cBhvr additive="base">
                                        <p:cTn id="55" dur="200" fill="hold"/>
                                        <p:tgtEl>
                                          <p:spTgt spid="24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5" grpId="0"/>
      <p:bldP spid="24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b="1">
                <a:effectLst/>
                <a:latin typeface="Amatic SC" panose="00000500000000000000" pitchFamily="2" charset="-79"/>
                <a:ea typeface="Times New Roman" panose="02020603050405020304" pitchFamily="18" charset="0"/>
                <a:cs typeface="Amatic SC" panose="00000500000000000000" pitchFamily="2" charset="-79"/>
              </a:rPr>
              <a:t>Hệ thống làm mát máy nhà</a:t>
            </a:r>
            <a:endParaRPr>
              <a:latin typeface="Amatic SC" panose="00000500000000000000" pitchFamily="2" charset="-79"/>
              <a:cs typeface="Amatic SC" panose="00000500000000000000" pitchFamily="2" charset="-79"/>
            </a:endParaRPr>
          </a:p>
        </p:txBody>
      </p:sp>
      <p:sp>
        <p:nvSpPr>
          <p:cNvPr id="190" name="Google Shape;190;p16"/>
          <p:cNvSpPr txBox="1">
            <a:spLocks noGrp="1"/>
          </p:cNvSpPr>
          <p:nvPr>
            <p:ph type="body" idx="1"/>
          </p:nvPr>
        </p:nvSpPr>
        <p:spPr>
          <a:xfrm>
            <a:off x="854731" y="1330036"/>
            <a:ext cx="3383825" cy="2728712"/>
          </a:xfrm>
          <a:prstGeom prst="rect">
            <a:avLst/>
          </a:prstGeom>
        </p:spPr>
        <p:txBody>
          <a:bodyPr spcFirstLastPara="1" wrap="square" lIns="0" tIns="0" rIns="0" bIns="0" anchor="t" anchorCtr="0">
            <a:noAutofit/>
          </a:bodyPr>
          <a:lstStyle/>
          <a:p>
            <a:pPr marL="0" indent="0">
              <a:buClr>
                <a:schemeClr val="dk1"/>
              </a:buClr>
              <a:buSzPts val="1100"/>
              <a:buNone/>
            </a:pPr>
            <a:r>
              <a:rPr lang="en-US" sz="1800" dirty="0">
                <a:effectLst/>
                <a:latin typeface="Nunito" pitchFamily="2" charset="0"/>
                <a:ea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Hệ</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thống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tưới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mái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nhà</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là</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phương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pháp</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phun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nước</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ra</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liên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tục</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với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tần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suất</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cao</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trên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bề</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mặt</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mái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tôn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lắp</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đặt</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một</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loạt</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các</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cần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ống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nhựa</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pvc</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trên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máy</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dùng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máy</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dùng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bơm</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tăng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áp</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đẩy</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nước</a:t>
            </a:r>
            <a:r>
              <a:rPr lang="en-US" sz="1800" dirty="0">
                <a:effectLst/>
                <a:latin typeface="Nunito" pitchFamily="2" charset="0"/>
                <a:ea typeface="Times New Roman" panose="02020603050405020304" pitchFamily="18" charset="0"/>
                <a:cs typeface="Times New Roman" panose="02020603050405020304" pitchFamily="18" charset="0"/>
              </a:rPr>
              <a:t> qua </a:t>
            </a:r>
            <a:r>
              <a:rPr lang="en-US" sz="1800" dirty="0" err="1">
                <a:effectLst/>
                <a:latin typeface="Nunito" pitchFamily="2" charset="0"/>
                <a:ea typeface="Times New Roman" panose="02020603050405020304" pitchFamily="18" charset="0"/>
                <a:cs typeface="Times New Roman" panose="02020603050405020304" pitchFamily="18" charset="0"/>
              </a:rPr>
              <a:t>đường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ống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dùng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vòi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phun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xoay</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bắn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tia</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nước</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lên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bề</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mặt</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mái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nhà</a:t>
            </a:r>
            <a:r>
              <a:rPr lang="en-US" sz="1800" dirty="0">
                <a:effectLst/>
                <a:latin typeface="Nunito" pitchFamily="2" charset="0"/>
                <a:ea typeface="Times New Roman" panose="02020603050405020304" pitchFamily="18" charset="0"/>
                <a:cs typeface="Times New Roman" panose="02020603050405020304" pitchFamily="18" charset="0"/>
              </a:rPr>
              <a:t>. </a:t>
            </a:r>
            <a:endParaRPr dirty="0">
              <a:latin typeface="Nunito" pitchFamily="2"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CC775562-C425-4BF5-AA96-B40B13D771EC}"/>
              </a:ext>
            </a:extLst>
          </p:cNvPr>
          <p:cNvSpPr txBox="1"/>
          <p:nvPr/>
        </p:nvSpPr>
        <p:spPr>
          <a:xfrm>
            <a:off x="1188175" y="4058748"/>
            <a:ext cx="3050381" cy="307777"/>
          </a:xfrm>
          <a:prstGeom prst="rect">
            <a:avLst/>
          </a:prstGeom>
          <a:noFill/>
        </p:spPr>
        <p:txBody>
          <a:bodyPr wrap="square" rtlCol="0">
            <a:spAutoFit/>
          </a:bodyPr>
          <a:lstStyle/>
          <a:p>
            <a:r>
              <a:rPr lang="en-US" b="1" dirty="0" err="1"/>
              <a:t>Nguyễn</a:t>
            </a:r>
            <a:r>
              <a:rPr lang="en-US" b="1" dirty="0"/>
              <a:t> </a:t>
            </a:r>
            <a:r>
              <a:rPr lang="en-US" b="1" dirty="0" err="1"/>
              <a:t>Thị</a:t>
            </a:r>
            <a:r>
              <a:rPr lang="en-US" b="1" dirty="0"/>
              <a:t> </a:t>
            </a:r>
            <a:r>
              <a:rPr lang="en-US" b="1" dirty="0" err="1"/>
              <a:t>Hồng</a:t>
            </a:r>
            <a:r>
              <a:rPr lang="en-US" b="1" dirty="0"/>
              <a:t> </a:t>
            </a:r>
            <a:r>
              <a:rPr lang="en-US" b="1" dirty="0" err="1"/>
              <a:t>Tuyền</a:t>
            </a:r>
            <a:endParaRPr lang="en-US" b="1" dirty="0"/>
          </a:p>
        </p:txBody>
      </p:sp>
      <p:pic>
        <p:nvPicPr>
          <p:cNvPr id="3" name="Picture 2">
            <a:extLst>
              <a:ext uri="{FF2B5EF4-FFF2-40B4-BE49-F238E27FC236}">
                <a16:creationId xmlns:a16="http://schemas.microsoft.com/office/drawing/2014/main" id="{3DEE9E7F-F0C7-B1F9-CAFC-9F577B4C0B72}"/>
              </a:ext>
            </a:extLst>
          </p:cNvPr>
          <p:cNvPicPr>
            <a:picLocks noChangeAspect="1"/>
          </p:cNvPicPr>
          <p:nvPr/>
        </p:nvPicPr>
        <p:blipFill>
          <a:blip r:embed="rId3"/>
          <a:stretch>
            <a:fillRect/>
          </a:stretch>
        </p:blipFill>
        <p:spPr>
          <a:xfrm>
            <a:off x="4347656" y="1487978"/>
            <a:ext cx="3942985" cy="2036617"/>
          </a:xfrm>
          <a:prstGeom prst="rect">
            <a:avLst/>
          </a:prstGeom>
        </p:spPr>
      </p:pic>
    </p:spTree>
    <p:extLst>
      <p:ext uri="{BB962C8B-B14F-4D97-AF65-F5344CB8AC3E}">
        <p14:creationId xmlns:p14="http://schemas.microsoft.com/office/powerpoint/2010/main" val="3677161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in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wipe(up)">
                                      <p:cBhvr>
                                        <p:cTn id="12" dur="500"/>
                                        <p:tgtEl>
                                          <p:spTgt spid="19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38EF-A3AD-7F59-7DDC-358709511F6A}"/>
              </a:ext>
            </a:extLst>
          </p:cNvPr>
          <p:cNvSpPr>
            <a:spLocks noGrp="1"/>
          </p:cNvSpPr>
          <p:nvPr>
            <p:ph type="title"/>
          </p:nvPr>
        </p:nvSpPr>
        <p:spPr/>
        <p:txBody>
          <a:bodyPr/>
          <a:lstStyle/>
          <a:p>
            <a:r>
              <a:rPr lang="en-US" b="1">
                <a:effectLst/>
                <a:latin typeface="Amatic SC" panose="00000500000000000000" pitchFamily="2" charset="-79"/>
                <a:ea typeface="Times New Roman" panose="02020603050405020304" pitchFamily="18" charset="0"/>
                <a:cs typeface="Amatic SC" panose="00000500000000000000" pitchFamily="2" charset="-79"/>
              </a:rPr>
              <a:t>Hệ thống làm mát máy nhà</a:t>
            </a:r>
            <a:endParaRPr lang="en-US"/>
          </a:p>
        </p:txBody>
      </p:sp>
      <p:sp>
        <p:nvSpPr>
          <p:cNvPr id="3" name="Text Placeholder 2">
            <a:extLst>
              <a:ext uri="{FF2B5EF4-FFF2-40B4-BE49-F238E27FC236}">
                <a16:creationId xmlns:a16="http://schemas.microsoft.com/office/drawing/2014/main" id="{31A5F09F-EDCE-1F80-695F-FC1403876622}"/>
              </a:ext>
            </a:extLst>
          </p:cNvPr>
          <p:cNvSpPr>
            <a:spLocks noGrp="1"/>
          </p:cNvSpPr>
          <p:nvPr>
            <p:ph type="body" idx="1"/>
          </p:nvPr>
        </p:nvSpPr>
        <p:spPr>
          <a:xfrm>
            <a:off x="883375" y="1301065"/>
            <a:ext cx="3551781" cy="2487462"/>
          </a:xfrm>
        </p:spPr>
        <p:txBody>
          <a:bodyPr/>
          <a:lstStyle/>
          <a:p>
            <a:pPr marL="101600" indent="0">
              <a:buNone/>
            </a:pPr>
            <a:r>
              <a:rPr lang="en-US" sz="1800" dirty="0" err="1">
                <a:effectLst/>
                <a:latin typeface="Nunito" pitchFamily="2" charset="0"/>
                <a:ea typeface="Times New Roman" panose="02020603050405020304" pitchFamily="18" charset="0"/>
                <a:cs typeface="Times New Roman" panose="02020603050405020304" pitchFamily="18" charset="0"/>
              </a:rPr>
              <a:t>Lượng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nước</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ra</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cũng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có</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thể</a:t>
            </a:r>
            <a:r>
              <a:rPr lang="en-US" sz="1800" dirty="0">
                <a:effectLst/>
                <a:latin typeface="Nunito" pitchFamily="2" charset="0"/>
                <a:ea typeface="Times New Roman" panose="02020603050405020304" pitchFamily="18" charset="0"/>
                <a:cs typeface="Times New Roman" panose="02020603050405020304" pitchFamily="18" charset="0"/>
              </a:rPr>
              <a:t> quay </a:t>
            </a:r>
            <a:r>
              <a:rPr lang="en-US" sz="1800" dirty="0" err="1">
                <a:effectLst/>
                <a:latin typeface="Nunito" pitchFamily="2" charset="0"/>
                <a:ea typeface="Times New Roman" panose="02020603050405020304" pitchFamily="18" charset="0"/>
                <a:cs typeface="Times New Roman" panose="02020603050405020304" pitchFamily="18" charset="0"/>
              </a:rPr>
              <a:t>trở</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lại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đầu</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vào</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của</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máy</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bơm</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hệ</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thống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tưới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mái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nhà</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sử</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dụng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vòi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phun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bằng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đồng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để</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tránh</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han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rỉ.Với</a:t>
            </a:r>
            <a:r>
              <a:rPr lang="en-US" sz="1800" dirty="0">
                <a:effectLst/>
                <a:latin typeface="Nunito" pitchFamily="2" charset="0"/>
                <a:ea typeface="Times New Roman" panose="02020603050405020304" pitchFamily="18" charset="0"/>
                <a:cs typeface="Times New Roman" panose="02020603050405020304" pitchFamily="18" charset="0"/>
              </a:rPr>
              <a:t> chi </a:t>
            </a:r>
            <a:r>
              <a:rPr lang="en-US" sz="1800" dirty="0" err="1">
                <a:effectLst/>
                <a:latin typeface="Nunito" pitchFamily="2" charset="0"/>
                <a:ea typeface="Times New Roman" panose="02020603050405020304" pitchFamily="18" charset="0"/>
                <a:cs typeface="Times New Roman" panose="02020603050405020304" pitchFamily="18" charset="0"/>
              </a:rPr>
              <a:t>phí</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thấp</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thiết</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kế</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đơn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giản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là</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phương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án</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tối</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ưu</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tránh</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nóng</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cho</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các</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hộ</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gia</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đình</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hoặc</a:t>
            </a:r>
            <a:r>
              <a:rPr lang="en-US" sz="1800" dirty="0">
                <a:effectLst/>
                <a:latin typeface="Nunito" pitchFamily="2" charset="0"/>
                <a:ea typeface="Times New Roman" panose="02020603050405020304" pitchFamily="18" charset="0"/>
                <a:cs typeface="Times New Roman" panose="02020603050405020304" pitchFamily="18" charset="0"/>
              </a:rPr>
              <a:t> ở </a:t>
            </a:r>
            <a:r>
              <a:rPr lang="en-US" sz="1800" dirty="0" err="1">
                <a:effectLst/>
                <a:latin typeface="Nunito" pitchFamily="2" charset="0"/>
                <a:ea typeface="Times New Roman" panose="02020603050405020304" pitchFamily="18" charset="0"/>
                <a:cs typeface="Times New Roman" panose="02020603050405020304" pitchFamily="18" charset="0"/>
              </a:rPr>
              <a:t>các</a:t>
            </a:r>
            <a:r>
              <a:rPr lang="en-US" sz="1800" dirty="0">
                <a:effectLst/>
                <a:latin typeface="Nunito" pitchFamily="2" charset="0"/>
                <a:ea typeface="Times New Roman" panose="02020603050405020304" pitchFamily="18" charset="0"/>
                <a:cs typeface="Times New Roman" panose="02020603050405020304" pitchFamily="18" charset="0"/>
              </a:rPr>
              <a:t> </a:t>
            </a:r>
            <a:r>
              <a:rPr lang="en-US" sz="1800" dirty="0" err="1">
                <a:effectLst/>
                <a:latin typeface="Nunito" pitchFamily="2" charset="0"/>
                <a:ea typeface="Times New Roman" panose="02020603050405020304" pitchFamily="18" charset="0"/>
                <a:cs typeface="Times New Roman" panose="02020603050405020304" pitchFamily="18" charset="0"/>
              </a:rPr>
              <a:t>xưởng</a:t>
            </a:r>
            <a:r>
              <a:rPr lang="en-US" sz="1800" dirty="0">
                <a:effectLst/>
                <a:latin typeface="Nunito" pitchFamily="2" charset="0"/>
                <a:ea typeface="Times New Roman" panose="02020603050405020304" pitchFamily="18" charset="0"/>
                <a:cs typeface="Times New Roman" panose="02020603050405020304" pitchFamily="18" charset="0"/>
              </a:rPr>
              <a:t>.</a:t>
            </a:r>
            <a:endParaRPr lang="vi-VN" sz="1800" dirty="0">
              <a:effectLst/>
              <a:latin typeface="Nunito" pitchFamily="2" charset="0"/>
              <a:ea typeface="Times New Roman" panose="02020603050405020304" pitchFamily="18" charset="0"/>
              <a:cs typeface="Times New Roman" panose="02020603050405020304" pitchFamily="18" charset="0"/>
            </a:endParaRPr>
          </a:p>
          <a:p>
            <a:pPr marL="101600" indent="0">
              <a:buNone/>
            </a:pPr>
            <a:endParaRPr lang="vi-VN" sz="1400" b="1" dirty="0"/>
          </a:p>
          <a:p>
            <a:pPr marL="101600" indent="0">
              <a:buNone/>
            </a:pPr>
            <a:endParaRPr lang="vi-VN" sz="1400" b="1" dirty="0"/>
          </a:p>
          <a:p>
            <a:endParaRPr lang="vi-VN" sz="1400" dirty="0">
              <a:effectLst/>
              <a:latin typeface="Nunito" pitchFamily="2" charset="0"/>
              <a:ea typeface="Times New Roman" panose="02020603050405020304" pitchFamily="18" charset="0"/>
              <a:cs typeface="Times New Roman" panose="02020603050405020304" pitchFamily="18" charset="0"/>
            </a:endParaRPr>
          </a:p>
          <a:p>
            <a:endParaRPr lang="en-US" sz="2000" dirty="0">
              <a:effectLst/>
              <a:latin typeface="Nunito" pitchFamily="2" charset="0"/>
              <a:ea typeface="Times New Roman" panose="02020603050405020304" pitchFamily="18" charset="0"/>
              <a:cs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60DF956E-D4A4-BB39-AB57-51E6DBDD3D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5CB376D2-6065-12D0-31DB-FC2A5242DA3E}"/>
              </a:ext>
            </a:extLst>
          </p:cNvPr>
          <p:cNvPicPr>
            <a:picLocks noChangeAspect="1"/>
          </p:cNvPicPr>
          <p:nvPr/>
        </p:nvPicPr>
        <p:blipFill>
          <a:blip r:embed="rId3"/>
          <a:stretch>
            <a:fillRect/>
          </a:stretch>
        </p:blipFill>
        <p:spPr>
          <a:xfrm>
            <a:off x="4826806" y="1487978"/>
            <a:ext cx="3194975" cy="2300548"/>
          </a:xfrm>
          <a:prstGeom prst="rect">
            <a:avLst/>
          </a:prstGeom>
        </p:spPr>
      </p:pic>
      <p:sp>
        <p:nvSpPr>
          <p:cNvPr id="7" name="TextBox 6">
            <a:extLst>
              <a:ext uri="{FF2B5EF4-FFF2-40B4-BE49-F238E27FC236}">
                <a16:creationId xmlns:a16="http://schemas.microsoft.com/office/drawing/2014/main" id="{52030829-D321-A957-AD7A-44E809DADDAD}"/>
              </a:ext>
            </a:extLst>
          </p:cNvPr>
          <p:cNvSpPr txBox="1"/>
          <p:nvPr/>
        </p:nvSpPr>
        <p:spPr>
          <a:xfrm>
            <a:off x="1134074" y="4009692"/>
            <a:ext cx="3050381" cy="307777"/>
          </a:xfrm>
          <a:prstGeom prst="rect">
            <a:avLst/>
          </a:prstGeom>
          <a:noFill/>
        </p:spPr>
        <p:txBody>
          <a:bodyPr wrap="square" rtlCol="0">
            <a:spAutoFit/>
          </a:bodyPr>
          <a:lstStyle/>
          <a:p>
            <a:r>
              <a:rPr lang="en-US" b="1" dirty="0" err="1"/>
              <a:t>Nguyễn</a:t>
            </a:r>
            <a:r>
              <a:rPr lang="en-US" b="1" dirty="0"/>
              <a:t> </a:t>
            </a:r>
            <a:r>
              <a:rPr lang="en-US" b="1" dirty="0" err="1"/>
              <a:t>Thị</a:t>
            </a:r>
            <a:r>
              <a:rPr lang="en-US" b="1" dirty="0"/>
              <a:t> </a:t>
            </a:r>
            <a:r>
              <a:rPr lang="en-US" b="1" dirty="0" err="1"/>
              <a:t>Hồng</a:t>
            </a:r>
            <a:r>
              <a:rPr lang="en-US" b="1" dirty="0"/>
              <a:t> </a:t>
            </a:r>
            <a:r>
              <a:rPr lang="en-US" b="1" dirty="0" err="1"/>
              <a:t>Tuyền</a:t>
            </a:r>
            <a:endParaRPr lang="en-US" b="1" dirty="0"/>
          </a:p>
        </p:txBody>
      </p:sp>
    </p:spTree>
    <p:extLst>
      <p:ext uri="{BB962C8B-B14F-4D97-AF65-F5344CB8AC3E}">
        <p14:creationId xmlns:p14="http://schemas.microsoft.com/office/powerpoint/2010/main" val="2003712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Ưu điểm</a:t>
            </a:r>
            <a:endParaRPr b="1"/>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Tiết kiệm điện năng so với sử dụng điều hòa.</a:t>
            </a:r>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Tiết kiệm chi phí làm mát.</a:t>
            </a:r>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Cải thiện điều hòa nhiệt độ.</a:t>
            </a:r>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An toàn cho người sử dụng.</a:t>
            </a:r>
          </a:p>
          <a:p>
            <a:pPr marL="342900" marR="0" lvl="0" indent="-342900">
              <a:spcBef>
                <a:spcPts val="0"/>
              </a:spcBef>
              <a:spcAft>
                <a:spcPts val="0"/>
              </a:spcAft>
              <a:buFont typeface="Symbol" panose="05050102010706020507" pitchFamily="18" charset="2"/>
              <a:buChar char=""/>
            </a:pPr>
            <a:r>
              <a:rPr lang="en-US" sz="1800">
                <a:effectLst/>
                <a:latin typeface="Nunito" pitchFamily="2" charset="0"/>
                <a:ea typeface="Times New Roman" panose="02020603050405020304" pitchFamily="18" charset="0"/>
                <a:cs typeface="Times New Roman" panose="02020603050405020304" pitchFamily="18" charset="0"/>
              </a:rPr>
              <a:t>Làm mát được trên diện tích rộng lên đến trăm vuông.</a:t>
            </a:r>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Ưu và nhược điểm</a:t>
            </a:r>
            <a:endParaRPr/>
          </a:p>
        </p:txBody>
      </p:sp>
      <p:sp>
        <p:nvSpPr>
          <p:cNvPr id="246" name="Google Shape;246;p22"/>
          <p:cNvSpPr txBox="1">
            <a:spLocks noGrp="1"/>
          </p:cNvSpPr>
          <p:nvPr>
            <p:ph type="body" idx="2"/>
          </p:nvPr>
        </p:nvSpPr>
        <p:spPr>
          <a:xfrm>
            <a:off x="4611863" y="1506350"/>
            <a:ext cx="3074811" cy="318702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Nhược điểm</a:t>
            </a:r>
            <a:endParaRPr b="1"/>
          </a:p>
          <a:p>
            <a:pPr marL="342900" marR="0" lvl="0" indent="-342900">
              <a:spcBef>
                <a:spcPts val="0"/>
              </a:spcBef>
              <a:spcAft>
                <a:spcPts val="0"/>
              </a:spcAft>
              <a:buFont typeface="Symbol" panose="05050102010706020507" pitchFamily="18" charset="2"/>
              <a:buChar char=""/>
            </a:pPr>
            <a:r>
              <a:rPr lang="en-US" sz="1600">
                <a:effectLst/>
                <a:latin typeface="Nunito" pitchFamily="2" charset="0"/>
                <a:ea typeface="Times New Roman" panose="02020603050405020304" pitchFamily="18" charset="0"/>
                <a:cs typeface="Times New Roman" panose="02020603050405020304" pitchFamily="18" charset="0"/>
              </a:rPr>
              <a:t>Không tiết kiệm nước, lượng nước được bơm lên liên tục với lưu lượng lớn sẽ không mang lại sự tiết kiệm nước.</a:t>
            </a:r>
          </a:p>
          <a:p>
            <a:pPr marL="342900" marR="0" lvl="0" indent="-342900">
              <a:spcBef>
                <a:spcPts val="0"/>
              </a:spcBef>
              <a:spcAft>
                <a:spcPts val="0"/>
              </a:spcAft>
              <a:buFont typeface="Symbol" panose="05050102010706020507" pitchFamily="18" charset="2"/>
              <a:buChar char=""/>
            </a:pPr>
            <a:r>
              <a:rPr lang="en-US" sz="1600">
                <a:effectLst/>
                <a:latin typeface="Nunito" pitchFamily="2" charset="0"/>
                <a:ea typeface="Times New Roman" panose="02020603050405020304" pitchFamily="18" charset="0"/>
                <a:cs typeface="Times New Roman" panose="02020603050405020304" pitchFamily="18" charset="0"/>
              </a:rPr>
              <a:t>Việc phun nước lên mái nhà liên tục còn ảnh hưởng đến chất lượng và độ bền của mái tôn qua thời gian sử dụng.</a:t>
            </a:r>
          </a:p>
          <a:p>
            <a:pPr marL="342900" marR="0" lvl="0" indent="-342900">
              <a:spcBef>
                <a:spcPts val="0"/>
              </a:spcBef>
              <a:spcAft>
                <a:spcPts val="0"/>
              </a:spcAft>
              <a:buFont typeface="Symbol" panose="05050102010706020507" pitchFamily="18" charset="2"/>
              <a:buChar char=""/>
            </a:pPr>
            <a:r>
              <a:rPr lang="en-US" sz="1600">
                <a:effectLst/>
                <a:latin typeface="Nunito" pitchFamily="2" charset="0"/>
                <a:ea typeface="Times New Roman" panose="02020603050405020304" pitchFamily="18" charset="0"/>
                <a:cs typeface="Times New Roman" panose="02020603050405020304" pitchFamily="18" charset="0"/>
              </a:rPr>
              <a:t>Cần bảo trì định kì để hệ thống làm việc hiệu quả</a:t>
            </a: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1211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barn(inVertical)">
                                      <p:cBhvr>
                                        <p:cTn id="7" dur="5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44">
                                            <p:txEl>
                                              <p:pRg st="0" end="0"/>
                                            </p:txEl>
                                          </p:spTgt>
                                        </p:tgtEl>
                                        <p:attrNameLst>
                                          <p:attrName>style.visibility</p:attrName>
                                        </p:attrNameLst>
                                      </p:cBhvr>
                                      <p:to>
                                        <p:strVal val="visible"/>
                                      </p:to>
                                    </p:set>
                                    <p:anim calcmode="lin" valueType="num">
                                      <p:cBhvr additive="base">
                                        <p:cTn id="12" dur="200" fill="hold"/>
                                        <p:tgtEl>
                                          <p:spTgt spid="244">
                                            <p:txEl>
                                              <p:pRg st="0" end="0"/>
                                            </p:txEl>
                                          </p:spTgt>
                                        </p:tgtEl>
                                        <p:attrNameLst>
                                          <p:attrName>ppt_x</p:attrName>
                                        </p:attrNameLst>
                                      </p:cBhvr>
                                      <p:tavLst>
                                        <p:tav tm="0">
                                          <p:val>
                                            <p:strVal val="0-#ppt_w/2"/>
                                          </p:val>
                                        </p:tav>
                                        <p:tav tm="100000">
                                          <p:val>
                                            <p:strVal val="#ppt_x"/>
                                          </p:val>
                                        </p:tav>
                                      </p:tavLst>
                                    </p:anim>
                                    <p:anim calcmode="lin" valueType="num">
                                      <p:cBhvr additive="base">
                                        <p:cTn id="13" dur="200" fill="hold"/>
                                        <p:tgtEl>
                                          <p:spTgt spid="2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44">
                                            <p:txEl>
                                              <p:pRg st="1" end="1"/>
                                            </p:txEl>
                                          </p:spTgt>
                                        </p:tgtEl>
                                        <p:attrNameLst>
                                          <p:attrName>style.visibility</p:attrName>
                                        </p:attrNameLst>
                                      </p:cBhvr>
                                      <p:to>
                                        <p:strVal val="visible"/>
                                      </p:to>
                                    </p:set>
                                    <p:anim calcmode="lin" valueType="num">
                                      <p:cBhvr additive="base">
                                        <p:cTn id="18" dur="200" fill="hold"/>
                                        <p:tgtEl>
                                          <p:spTgt spid="244">
                                            <p:txEl>
                                              <p:pRg st="1" end="1"/>
                                            </p:txEl>
                                          </p:spTgt>
                                        </p:tgtEl>
                                        <p:attrNameLst>
                                          <p:attrName>ppt_x</p:attrName>
                                        </p:attrNameLst>
                                      </p:cBhvr>
                                      <p:tavLst>
                                        <p:tav tm="0">
                                          <p:val>
                                            <p:strVal val="0-#ppt_w/2"/>
                                          </p:val>
                                        </p:tav>
                                        <p:tav tm="100000">
                                          <p:val>
                                            <p:strVal val="#ppt_x"/>
                                          </p:val>
                                        </p:tav>
                                      </p:tavLst>
                                    </p:anim>
                                    <p:anim calcmode="lin" valueType="num">
                                      <p:cBhvr additive="base">
                                        <p:cTn id="19" dur="200" fill="hold"/>
                                        <p:tgtEl>
                                          <p:spTgt spid="2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44">
                                            <p:txEl>
                                              <p:pRg st="2" end="2"/>
                                            </p:txEl>
                                          </p:spTgt>
                                        </p:tgtEl>
                                        <p:attrNameLst>
                                          <p:attrName>style.visibility</p:attrName>
                                        </p:attrNameLst>
                                      </p:cBhvr>
                                      <p:to>
                                        <p:strVal val="visible"/>
                                      </p:to>
                                    </p:set>
                                    <p:anim calcmode="lin" valueType="num">
                                      <p:cBhvr additive="base">
                                        <p:cTn id="24" dur="200" fill="hold"/>
                                        <p:tgtEl>
                                          <p:spTgt spid="244">
                                            <p:txEl>
                                              <p:pRg st="2" end="2"/>
                                            </p:txEl>
                                          </p:spTgt>
                                        </p:tgtEl>
                                        <p:attrNameLst>
                                          <p:attrName>ppt_x</p:attrName>
                                        </p:attrNameLst>
                                      </p:cBhvr>
                                      <p:tavLst>
                                        <p:tav tm="0">
                                          <p:val>
                                            <p:strVal val="0-#ppt_w/2"/>
                                          </p:val>
                                        </p:tav>
                                        <p:tav tm="100000">
                                          <p:val>
                                            <p:strVal val="#ppt_x"/>
                                          </p:val>
                                        </p:tav>
                                      </p:tavLst>
                                    </p:anim>
                                    <p:anim calcmode="lin" valueType="num">
                                      <p:cBhvr additive="base">
                                        <p:cTn id="25" dur="200" fill="hold"/>
                                        <p:tgtEl>
                                          <p:spTgt spid="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44">
                                            <p:txEl>
                                              <p:pRg st="3" end="3"/>
                                            </p:txEl>
                                          </p:spTgt>
                                        </p:tgtEl>
                                        <p:attrNameLst>
                                          <p:attrName>style.visibility</p:attrName>
                                        </p:attrNameLst>
                                      </p:cBhvr>
                                      <p:to>
                                        <p:strVal val="visible"/>
                                      </p:to>
                                    </p:set>
                                    <p:anim calcmode="lin" valueType="num">
                                      <p:cBhvr additive="base">
                                        <p:cTn id="30" dur="200" fill="hold"/>
                                        <p:tgtEl>
                                          <p:spTgt spid="244">
                                            <p:txEl>
                                              <p:pRg st="3" end="3"/>
                                            </p:txEl>
                                          </p:spTgt>
                                        </p:tgtEl>
                                        <p:attrNameLst>
                                          <p:attrName>ppt_x</p:attrName>
                                        </p:attrNameLst>
                                      </p:cBhvr>
                                      <p:tavLst>
                                        <p:tav tm="0">
                                          <p:val>
                                            <p:strVal val="0-#ppt_w/2"/>
                                          </p:val>
                                        </p:tav>
                                        <p:tav tm="100000">
                                          <p:val>
                                            <p:strVal val="#ppt_x"/>
                                          </p:val>
                                        </p:tav>
                                      </p:tavLst>
                                    </p:anim>
                                    <p:anim calcmode="lin" valueType="num">
                                      <p:cBhvr additive="base">
                                        <p:cTn id="31" dur="200" fill="hold"/>
                                        <p:tgtEl>
                                          <p:spTgt spid="24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44">
                                            <p:txEl>
                                              <p:pRg st="4" end="4"/>
                                            </p:txEl>
                                          </p:spTgt>
                                        </p:tgtEl>
                                        <p:attrNameLst>
                                          <p:attrName>style.visibility</p:attrName>
                                        </p:attrNameLst>
                                      </p:cBhvr>
                                      <p:to>
                                        <p:strVal val="visible"/>
                                      </p:to>
                                    </p:set>
                                    <p:anim calcmode="lin" valueType="num">
                                      <p:cBhvr additive="base">
                                        <p:cTn id="36" dur="200" fill="hold"/>
                                        <p:tgtEl>
                                          <p:spTgt spid="244">
                                            <p:txEl>
                                              <p:pRg st="4" end="4"/>
                                            </p:txEl>
                                          </p:spTgt>
                                        </p:tgtEl>
                                        <p:attrNameLst>
                                          <p:attrName>ppt_x</p:attrName>
                                        </p:attrNameLst>
                                      </p:cBhvr>
                                      <p:tavLst>
                                        <p:tav tm="0">
                                          <p:val>
                                            <p:strVal val="0-#ppt_w/2"/>
                                          </p:val>
                                        </p:tav>
                                        <p:tav tm="100000">
                                          <p:val>
                                            <p:strVal val="#ppt_x"/>
                                          </p:val>
                                        </p:tav>
                                      </p:tavLst>
                                    </p:anim>
                                    <p:anim calcmode="lin" valueType="num">
                                      <p:cBhvr additive="base">
                                        <p:cTn id="37" dur="200" fill="hold"/>
                                        <p:tgtEl>
                                          <p:spTgt spid="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44">
                                            <p:txEl>
                                              <p:pRg st="5" end="5"/>
                                            </p:txEl>
                                          </p:spTgt>
                                        </p:tgtEl>
                                        <p:attrNameLst>
                                          <p:attrName>style.visibility</p:attrName>
                                        </p:attrNameLst>
                                      </p:cBhvr>
                                      <p:to>
                                        <p:strVal val="visible"/>
                                      </p:to>
                                    </p:set>
                                    <p:anim calcmode="lin" valueType="num">
                                      <p:cBhvr additive="base">
                                        <p:cTn id="42" dur="200" fill="hold"/>
                                        <p:tgtEl>
                                          <p:spTgt spid="244">
                                            <p:txEl>
                                              <p:pRg st="5" end="5"/>
                                            </p:txEl>
                                          </p:spTgt>
                                        </p:tgtEl>
                                        <p:attrNameLst>
                                          <p:attrName>ppt_x</p:attrName>
                                        </p:attrNameLst>
                                      </p:cBhvr>
                                      <p:tavLst>
                                        <p:tav tm="0">
                                          <p:val>
                                            <p:strVal val="0-#ppt_w/2"/>
                                          </p:val>
                                        </p:tav>
                                        <p:tav tm="100000">
                                          <p:val>
                                            <p:strVal val="#ppt_x"/>
                                          </p:val>
                                        </p:tav>
                                      </p:tavLst>
                                    </p:anim>
                                    <p:anim calcmode="lin" valueType="num">
                                      <p:cBhvr additive="base">
                                        <p:cTn id="43" dur="200" fill="hold"/>
                                        <p:tgtEl>
                                          <p:spTgt spid="244">
                                            <p:txEl>
                                              <p:pRg st="5" end="5"/>
                                            </p:txEl>
                                          </p:spTgt>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246">
                                            <p:txEl>
                                              <p:pRg st="0" end="0"/>
                                            </p:txEl>
                                          </p:spTgt>
                                        </p:tgtEl>
                                        <p:attrNameLst>
                                          <p:attrName>style.visibility</p:attrName>
                                        </p:attrNameLst>
                                      </p:cBhvr>
                                      <p:to>
                                        <p:strVal val="visible"/>
                                      </p:to>
                                    </p:set>
                                    <p:anim calcmode="lin" valueType="num">
                                      <p:cBhvr additive="base">
                                        <p:cTn id="46" dur="200" fill="hold"/>
                                        <p:tgtEl>
                                          <p:spTgt spid="246">
                                            <p:txEl>
                                              <p:pRg st="0" end="0"/>
                                            </p:txEl>
                                          </p:spTgt>
                                        </p:tgtEl>
                                        <p:attrNameLst>
                                          <p:attrName>ppt_x</p:attrName>
                                        </p:attrNameLst>
                                      </p:cBhvr>
                                      <p:tavLst>
                                        <p:tav tm="0">
                                          <p:val>
                                            <p:strVal val="1+#ppt_w/2"/>
                                          </p:val>
                                        </p:tav>
                                        <p:tav tm="100000">
                                          <p:val>
                                            <p:strVal val="#ppt_x"/>
                                          </p:val>
                                        </p:tav>
                                      </p:tavLst>
                                    </p:anim>
                                    <p:anim calcmode="lin" valueType="num">
                                      <p:cBhvr additive="base">
                                        <p:cTn id="47" dur="200" fill="hold"/>
                                        <p:tgtEl>
                                          <p:spTgt spid="24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246">
                                            <p:txEl>
                                              <p:pRg st="1" end="1"/>
                                            </p:txEl>
                                          </p:spTgt>
                                        </p:tgtEl>
                                        <p:attrNameLst>
                                          <p:attrName>style.visibility</p:attrName>
                                        </p:attrNameLst>
                                      </p:cBhvr>
                                      <p:to>
                                        <p:strVal val="visible"/>
                                      </p:to>
                                    </p:set>
                                    <p:anim calcmode="lin" valueType="num">
                                      <p:cBhvr additive="base">
                                        <p:cTn id="52" dur="200" fill="hold"/>
                                        <p:tgtEl>
                                          <p:spTgt spid="246">
                                            <p:txEl>
                                              <p:pRg st="1" end="1"/>
                                            </p:txEl>
                                          </p:spTgt>
                                        </p:tgtEl>
                                        <p:attrNameLst>
                                          <p:attrName>ppt_x</p:attrName>
                                        </p:attrNameLst>
                                      </p:cBhvr>
                                      <p:tavLst>
                                        <p:tav tm="0">
                                          <p:val>
                                            <p:strVal val="1+#ppt_w/2"/>
                                          </p:val>
                                        </p:tav>
                                        <p:tav tm="100000">
                                          <p:val>
                                            <p:strVal val="#ppt_x"/>
                                          </p:val>
                                        </p:tav>
                                      </p:tavLst>
                                    </p:anim>
                                    <p:anim calcmode="lin" valueType="num">
                                      <p:cBhvr additive="base">
                                        <p:cTn id="53" dur="200" fill="hold"/>
                                        <p:tgtEl>
                                          <p:spTgt spid="24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246">
                                            <p:txEl>
                                              <p:pRg st="2" end="2"/>
                                            </p:txEl>
                                          </p:spTgt>
                                        </p:tgtEl>
                                        <p:attrNameLst>
                                          <p:attrName>style.visibility</p:attrName>
                                        </p:attrNameLst>
                                      </p:cBhvr>
                                      <p:to>
                                        <p:strVal val="visible"/>
                                      </p:to>
                                    </p:set>
                                    <p:anim calcmode="lin" valueType="num">
                                      <p:cBhvr additive="base">
                                        <p:cTn id="58" dur="200" fill="hold"/>
                                        <p:tgtEl>
                                          <p:spTgt spid="246">
                                            <p:txEl>
                                              <p:pRg st="2" end="2"/>
                                            </p:txEl>
                                          </p:spTgt>
                                        </p:tgtEl>
                                        <p:attrNameLst>
                                          <p:attrName>ppt_x</p:attrName>
                                        </p:attrNameLst>
                                      </p:cBhvr>
                                      <p:tavLst>
                                        <p:tav tm="0">
                                          <p:val>
                                            <p:strVal val="1+#ppt_w/2"/>
                                          </p:val>
                                        </p:tav>
                                        <p:tav tm="100000">
                                          <p:val>
                                            <p:strVal val="#ppt_x"/>
                                          </p:val>
                                        </p:tav>
                                      </p:tavLst>
                                    </p:anim>
                                    <p:anim calcmode="lin" valueType="num">
                                      <p:cBhvr additive="base">
                                        <p:cTn id="59" dur="200" fill="hold"/>
                                        <p:tgtEl>
                                          <p:spTgt spid="24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grpId="0" nodeType="clickEffect">
                                  <p:stCondLst>
                                    <p:cond delay="0"/>
                                  </p:stCondLst>
                                  <p:childTnLst>
                                    <p:set>
                                      <p:cBhvr>
                                        <p:cTn id="63" dur="1" fill="hold">
                                          <p:stCondLst>
                                            <p:cond delay="0"/>
                                          </p:stCondLst>
                                        </p:cTn>
                                        <p:tgtEl>
                                          <p:spTgt spid="246">
                                            <p:txEl>
                                              <p:pRg st="3" end="3"/>
                                            </p:txEl>
                                          </p:spTgt>
                                        </p:tgtEl>
                                        <p:attrNameLst>
                                          <p:attrName>style.visibility</p:attrName>
                                        </p:attrNameLst>
                                      </p:cBhvr>
                                      <p:to>
                                        <p:strVal val="visible"/>
                                      </p:to>
                                    </p:set>
                                    <p:anim calcmode="lin" valueType="num">
                                      <p:cBhvr additive="base">
                                        <p:cTn id="64" dur="200" fill="hold"/>
                                        <p:tgtEl>
                                          <p:spTgt spid="246">
                                            <p:txEl>
                                              <p:pRg st="3" end="3"/>
                                            </p:txEl>
                                          </p:spTgt>
                                        </p:tgtEl>
                                        <p:attrNameLst>
                                          <p:attrName>ppt_x</p:attrName>
                                        </p:attrNameLst>
                                      </p:cBhvr>
                                      <p:tavLst>
                                        <p:tav tm="0">
                                          <p:val>
                                            <p:strVal val="1+#ppt_w/2"/>
                                          </p:val>
                                        </p:tav>
                                        <p:tav tm="100000">
                                          <p:val>
                                            <p:strVal val="#ppt_x"/>
                                          </p:val>
                                        </p:tav>
                                      </p:tavLst>
                                    </p:anim>
                                    <p:anim calcmode="lin" valueType="num">
                                      <p:cBhvr additive="base">
                                        <p:cTn id="65" dur="200" fill="hold"/>
                                        <p:tgtEl>
                                          <p:spTgt spid="24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5" grpId="0"/>
      <p:bldP spid="24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31242"/>
            <a:ext cx="6426300" cy="550068"/>
          </a:xfrm>
          <a:prstGeom prst="rect">
            <a:avLst/>
          </a:prstGeom>
        </p:spPr>
        <p:txBody>
          <a:bodyPr spcFirstLastPara="1" wrap="square" lIns="0" tIns="0" rIns="0" bIns="0" anchor="ctr" anchorCtr="0">
            <a:noAutofit/>
          </a:bodyPr>
          <a:lstStyle/>
          <a:p>
            <a:pPr marR="0" lvl="0">
              <a:spcBef>
                <a:spcPts val="0"/>
              </a:spcBef>
              <a:spcAft>
                <a:spcPts val="0"/>
              </a:spcAft>
            </a:pPr>
            <a:r>
              <a:rPr lang="x-none" sz="2800" dirty="0">
                <a:effectLst/>
                <a:latin typeface="Amatic SC" panose="00000800000000000000" pitchFamily="2" charset="-79"/>
                <a:ea typeface="Times New Roman" panose="02020603050405020304" pitchFamily="18" charset="0"/>
                <a:cs typeface="Amatic SC" panose="00000800000000000000" pitchFamily="2" charset="-79"/>
              </a:rPr>
              <a:t>Tạo m</a:t>
            </a:r>
            <a:r>
              <a:rPr lang="en-US" sz="2800" dirty="0">
                <a:effectLst/>
                <a:latin typeface="Amatic SC" panose="00000800000000000000" pitchFamily="2" charset="-79"/>
                <a:ea typeface="Times New Roman" panose="02020603050405020304" pitchFamily="18" charset="0"/>
                <a:cs typeface="Amatic SC" panose="00000800000000000000" pitchFamily="2" charset="-79"/>
              </a:rPr>
              <a:t>ạ</a:t>
            </a:r>
            <a:r>
              <a:rPr lang="x-none" sz="2800" dirty="0">
                <a:effectLst/>
                <a:latin typeface="Amatic SC" panose="00000800000000000000" pitchFamily="2" charset="-79"/>
                <a:ea typeface="Times New Roman" panose="02020603050405020304" pitchFamily="18" charset="0"/>
                <a:cs typeface="Amatic SC" panose="00000800000000000000" pitchFamily="2" charset="-79"/>
              </a:rPr>
              <a:t>ng kết nối</a:t>
            </a:r>
            <a:r>
              <a:rPr lang="en-US" sz="2800" dirty="0">
                <a:effectLst/>
                <a:latin typeface="Amatic SC" panose="00000800000000000000" pitchFamily="2" charset="-79"/>
                <a:ea typeface="Times New Roman" panose="02020603050405020304" pitchFamily="18" charset="0"/>
                <a:cs typeface="Amatic SC" panose="00000800000000000000" pitchFamily="2" charset="-79"/>
              </a:rPr>
              <a:t> h</a:t>
            </a:r>
            <a:r>
              <a:rPr lang="x-none" sz="2800" dirty="0">
                <a:effectLst/>
                <a:latin typeface="Amatic SC" panose="00000800000000000000" pitchFamily="2" charset="-79"/>
                <a:ea typeface="Times New Roman" panose="02020603050405020304" pitchFamily="18" charset="0"/>
                <a:cs typeface="Amatic SC" panose="00000800000000000000" pitchFamily="2" charset="-79"/>
              </a:rPr>
              <a:t>ọc tập dễ dàng</a:t>
            </a:r>
            <a:r>
              <a:rPr lang="en-US" sz="2800" dirty="0">
                <a:effectLst/>
                <a:latin typeface="Amatic SC" panose="00000800000000000000" pitchFamily="2" charset="-79"/>
                <a:ea typeface="Times New Roman" panose="02020603050405020304" pitchFamily="18" charset="0"/>
                <a:cs typeface="Amatic SC" panose="00000800000000000000" pitchFamily="2" charset="-79"/>
              </a:rPr>
              <a:t> v</a:t>
            </a:r>
            <a:r>
              <a:rPr lang="x-none" sz="2800" dirty="0">
                <a:effectLst/>
                <a:latin typeface="Amatic SC" panose="00000800000000000000" pitchFamily="2" charset="-79"/>
                <a:ea typeface="Times New Roman" panose="02020603050405020304" pitchFamily="18" charset="0"/>
                <a:cs typeface="Amatic SC" panose="00000800000000000000" pitchFamily="2" charset="-79"/>
              </a:rPr>
              <a:t>ới các bạn trong lớp để trao đổi bài khi học.</a:t>
            </a:r>
            <a:endParaRPr lang="en-US" sz="2800" dirty="0">
              <a:effectLst/>
              <a:latin typeface="Amatic SC" panose="00000800000000000000" pitchFamily="2" charset="-79"/>
              <a:ea typeface="Times New Roman" panose="02020603050405020304" pitchFamily="18" charset="0"/>
              <a:cs typeface="Amatic SC" panose="00000800000000000000" pitchFamily="2" charset="-79"/>
            </a:endParaRPr>
          </a:p>
        </p:txBody>
      </p:sp>
      <p:sp>
        <p:nvSpPr>
          <p:cNvPr id="190" name="Google Shape;190;p16"/>
          <p:cNvSpPr txBox="1">
            <a:spLocks noGrp="1"/>
          </p:cNvSpPr>
          <p:nvPr>
            <p:ph type="body" idx="1"/>
          </p:nvPr>
        </p:nvSpPr>
        <p:spPr>
          <a:xfrm>
            <a:off x="664473" y="1600091"/>
            <a:ext cx="6235090" cy="912654"/>
          </a:xfrm>
          <a:prstGeom prst="rect">
            <a:avLst/>
          </a:prstGeom>
        </p:spPr>
        <p:txBody>
          <a:bodyPr spcFirstLastPara="1" wrap="square" lIns="0" tIns="0" rIns="0" bIns="0" anchor="t" anchorCtr="0">
            <a:noAutofit/>
          </a:bodyPr>
          <a:lstStyle/>
          <a:p>
            <a:pPr marL="0" indent="0">
              <a:buClr>
                <a:schemeClr val="dk1"/>
              </a:buClr>
              <a:buSzPts val="1100"/>
              <a:buNone/>
            </a:pPr>
            <a:r>
              <a:rPr lang="en-US" sz="1800" dirty="0">
                <a:effectLst/>
                <a:latin typeface="Nunito" pitchFamily="2" charset="0"/>
                <a:ea typeface="Times New Roman" panose="02020603050405020304" pitchFamily="18" charset="0"/>
              </a:rPr>
              <a:t>       </a:t>
            </a:r>
            <a:r>
              <a:rPr lang="vi-VN" sz="1800" dirty="0">
                <a:effectLst/>
                <a:latin typeface="Nunito" pitchFamily="2" charset="0"/>
                <a:ea typeface="Times New Roman" panose="02020603050405020304" pitchFamily="18" charset="0"/>
                <a:cs typeface="Times New Roman" panose="02020603050405020304" pitchFamily="18" charset="0"/>
              </a:rPr>
              <a:t>Kết hợp cùng một lúc giữa sóng Wifi,sóng hồng ngoại, sóng vô tuyến và sóng Bluetooth với kết nối có dây như LAN,có thể vừa truyền dữ liệu vừa sạc các thiết bị.</a:t>
            </a:r>
            <a:endParaRPr lang="en-US" sz="1800" dirty="0">
              <a:effectLst/>
              <a:latin typeface="Nunito" pitchFamily="2" charset="0"/>
              <a:ea typeface="Times New Roman" panose="02020603050405020304" pitchFamily="18" charset="0"/>
              <a:cs typeface="Times New Roman" panose="02020603050405020304" pitchFamily="18" charset="0"/>
            </a:endParaRPr>
          </a:p>
          <a:p>
            <a:pPr marL="0" indent="0">
              <a:buClr>
                <a:schemeClr val="dk1"/>
              </a:buClr>
              <a:buSzPts val="1100"/>
              <a:buNone/>
            </a:pPr>
            <a:endParaRPr dirty="0">
              <a:latin typeface="Nunito" pitchFamily="2"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16938DBB-4DE1-41A4-8593-5C344F972D86}"/>
              </a:ext>
            </a:extLst>
          </p:cNvPr>
          <p:cNvSpPr txBox="1"/>
          <p:nvPr/>
        </p:nvSpPr>
        <p:spPr>
          <a:xfrm>
            <a:off x="1207294" y="3764756"/>
            <a:ext cx="3143250" cy="307777"/>
          </a:xfrm>
          <a:prstGeom prst="rect">
            <a:avLst/>
          </a:prstGeom>
          <a:noFill/>
        </p:spPr>
        <p:txBody>
          <a:bodyPr wrap="square" rtlCol="0">
            <a:spAutoFit/>
          </a:bodyPr>
          <a:lstStyle/>
          <a:p>
            <a:r>
              <a:rPr lang="en-US" b="1"/>
              <a:t>Nghị Tuấn Lộc</a:t>
            </a:r>
          </a:p>
        </p:txBody>
      </p:sp>
      <p:pic>
        <p:nvPicPr>
          <p:cNvPr id="4" name="Picture 3">
            <a:extLst>
              <a:ext uri="{FF2B5EF4-FFF2-40B4-BE49-F238E27FC236}">
                <a16:creationId xmlns:a16="http://schemas.microsoft.com/office/drawing/2014/main" id="{1DF3E881-74D6-2C7E-D18B-1335A96B243A}"/>
              </a:ext>
            </a:extLst>
          </p:cNvPr>
          <p:cNvPicPr>
            <a:picLocks noChangeAspect="1"/>
          </p:cNvPicPr>
          <p:nvPr/>
        </p:nvPicPr>
        <p:blipFill>
          <a:blip r:embed="rId3"/>
          <a:stretch>
            <a:fillRect/>
          </a:stretch>
        </p:blipFill>
        <p:spPr>
          <a:xfrm>
            <a:off x="3699873" y="2411022"/>
            <a:ext cx="3609802" cy="1804901"/>
          </a:xfrm>
          <a:prstGeom prst="rect">
            <a:avLst/>
          </a:prstGeom>
        </p:spPr>
      </p:pic>
    </p:spTree>
    <p:extLst>
      <p:ext uri="{BB962C8B-B14F-4D97-AF65-F5344CB8AC3E}">
        <p14:creationId xmlns:p14="http://schemas.microsoft.com/office/powerpoint/2010/main" val="9960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in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wipe(up)">
                                      <p:cBhvr>
                                        <p:cTn id="12" dur="500"/>
                                        <p:tgtEl>
                                          <p:spTgt spid="19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Nhóm 5</a:t>
            </a:r>
            <a:br>
              <a:rPr lang="en"/>
            </a:br>
            <a:r>
              <a:rPr lang="en"/>
              <a:t>Wá tơ</a:t>
            </a:r>
            <a:endParaRPr dirty="0"/>
          </a:p>
        </p:txBody>
      </p:sp>
    </p:spTree>
    <p:extLst>
      <p:ext uri="{BB962C8B-B14F-4D97-AF65-F5344CB8AC3E}">
        <p14:creationId xmlns:p14="http://schemas.microsoft.com/office/powerpoint/2010/main" val="15189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wipe(down)">
                                      <p:cBhvr>
                                        <p:cTn id="7" dur="580">
                                          <p:stCondLst>
                                            <p:cond delay="0"/>
                                          </p:stCondLst>
                                        </p:cTn>
                                        <p:tgtEl>
                                          <p:spTgt spid="183"/>
                                        </p:tgtEl>
                                      </p:cBhvr>
                                    </p:animEffect>
                                    <p:anim calcmode="lin" valueType="num">
                                      <p:cBhvr>
                                        <p:cTn id="8" dur="1822" tmFilter="0,0; 0.14,0.36; 0.43,0.73; 0.71,0.91; 1.0,1.0">
                                          <p:stCondLst>
                                            <p:cond delay="0"/>
                                          </p:stCondLst>
                                        </p:cTn>
                                        <p:tgtEl>
                                          <p:spTgt spid="18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3"/>
                                        </p:tgtEl>
                                        <p:attrNameLst>
                                          <p:attrName>ppt_y</p:attrName>
                                        </p:attrNameLst>
                                      </p:cBhvr>
                                      <p:tavLst>
                                        <p:tav tm="0" fmla="#ppt_y-sin(pi*$)/81">
                                          <p:val>
                                            <p:fltVal val="0"/>
                                          </p:val>
                                        </p:tav>
                                        <p:tav tm="100000">
                                          <p:val>
                                            <p:fltVal val="1"/>
                                          </p:val>
                                        </p:tav>
                                      </p:tavLst>
                                    </p:anim>
                                    <p:animScale>
                                      <p:cBhvr>
                                        <p:cTn id="13" dur="26">
                                          <p:stCondLst>
                                            <p:cond delay="650"/>
                                          </p:stCondLst>
                                        </p:cTn>
                                        <p:tgtEl>
                                          <p:spTgt spid="183"/>
                                        </p:tgtEl>
                                      </p:cBhvr>
                                      <p:to x="100000" y="60000"/>
                                    </p:animScale>
                                    <p:animScale>
                                      <p:cBhvr>
                                        <p:cTn id="14" dur="166" decel="50000">
                                          <p:stCondLst>
                                            <p:cond delay="676"/>
                                          </p:stCondLst>
                                        </p:cTn>
                                        <p:tgtEl>
                                          <p:spTgt spid="183"/>
                                        </p:tgtEl>
                                      </p:cBhvr>
                                      <p:to x="100000" y="100000"/>
                                    </p:animScale>
                                    <p:animScale>
                                      <p:cBhvr>
                                        <p:cTn id="15" dur="26">
                                          <p:stCondLst>
                                            <p:cond delay="1312"/>
                                          </p:stCondLst>
                                        </p:cTn>
                                        <p:tgtEl>
                                          <p:spTgt spid="183"/>
                                        </p:tgtEl>
                                      </p:cBhvr>
                                      <p:to x="100000" y="80000"/>
                                    </p:animScale>
                                    <p:animScale>
                                      <p:cBhvr>
                                        <p:cTn id="16" dur="166" decel="50000">
                                          <p:stCondLst>
                                            <p:cond delay="1338"/>
                                          </p:stCondLst>
                                        </p:cTn>
                                        <p:tgtEl>
                                          <p:spTgt spid="183"/>
                                        </p:tgtEl>
                                      </p:cBhvr>
                                      <p:to x="100000" y="100000"/>
                                    </p:animScale>
                                    <p:animScale>
                                      <p:cBhvr>
                                        <p:cTn id="17" dur="26">
                                          <p:stCondLst>
                                            <p:cond delay="1642"/>
                                          </p:stCondLst>
                                        </p:cTn>
                                        <p:tgtEl>
                                          <p:spTgt spid="183"/>
                                        </p:tgtEl>
                                      </p:cBhvr>
                                      <p:to x="100000" y="90000"/>
                                    </p:animScale>
                                    <p:animScale>
                                      <p:cBhvr>
                                        <p:cTn id="18" dur="166" decel="50000">
                                          <p:stCondLst>
                                            <p:cond delay="1668"/>
                                          </p:stCondLst>
                                        </p:cTn>
                                        <p:tgtEl>
                                          <p:spTgt spid="183"/>
                                        </p:tgtEl>
                                      </p:cBhvr>
                                      <p:to x="100000" y="100000"/>
                                    </p:animScale>
                                    <p:animScale>
                                      <p:cBhvr>
                                        <p:cTn id="19" dur="26">
                                          <p:stCondLst>
                                            <p:cond delay="1808"/>
                                          </p:stCondLst>
                                        </p:cTn>
                                        <p:tgtEl>
                                          <p:spTgt spid="183"/>
                                        </p:tgtEl>
                                      </p:cBhvr>
                                      <p:to x="100000" y="95000"/>
                                    </p:animScale>
                                    <p:animScale>
                                      <p:cBhvr>
                                        <p:cTn id="20" dur="166" decel="50000">
                                          <p:stCondLst>
                                            <p:cond delay="1834"/>
                                          </p:stCondLst>
                                        </p:cTn>
                                        <p:tgtEl>
                                          <p:spTgt spid="18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0"/>
                                  </p:stCondLst>
                                  <p:childTnLst>
                                    <p:animEffect transition="out" filter="fade">
                                      <p:cBhvr>
                                        <p:cTn id="24" dur="1000"/>
                                        <p:tgtEl>
                                          <p:spTgt spid="183"/>
                                        </p:tgtEl>
                                      </p:cBhvr>
                                    </p:animEffect>
                                    <p:anim calcmode="lin" valueType="num">
                                      <p:cBhvr>
                                        <p:cTn id="25" dur="1000"/>
                                        <p:tgtEl>
                                          <p:spTgt spid="183"/>
                                        </p:tgtEl>
                                        <p:attrNameLst>
                                          <p:attrName>ppt_x</p:attrName>
                                        </p:attrNameLst>
                                      </p:cBhvr>
                                      <p:tavLst>
                                        <p:tav tm="0">
                                          <p:val>
                                            <p:strVal val="ppt_x"/>
                                          </p:val>
                                        </p:tav>
                                        <p:tav tm="100000">
                                          <p:val>
                                            <p:strVal val="ppt_x"/>
                                          </p:val>
                                        </p:tav>
                                      </p:tavLst>
                                    </p:anim>
                                    <p:anim calcmode="lin" valueType="num">
                                      <p:cBhvr>
                                        <p:cTn id="26" dur="1000"/>
                                        <p:tgtEl>
                                          <p:spTgt spid="183"/>
                                        </p:tgtEl>
                                        <p:attrNameLst>
                                          <p:attrName>ppt_y</p:attrName>
                                        </p:attrNameLst>
                                      </p:cBhvr>
                                      <p:tavLst>
                                        <p:tav tm="0">
                                          <p:val>
                                            <p:strVal val="ppt_y"/>
                                          </p:val>
                                        </p:tav>
                                        <p:tav tm="100000">
                                          <p:val>
                                            <p:strVal val="ppt_y+.1"/>
                                          </p:val>
                                        </p:tav>
                                      </p:tavLst>
                                    </p:anim>
                                    <p:set>
                                      <p:cBhvr>
                                        <p:cTn id="27" dur="1" fill="hold">
                                          <p:stCondLst>
                                            <p:cond delay="999"/>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p>
            <a:pPr marL="0" indent="0">
              <a:buNone/>
            </a:pPr>
            <a:r>
              <a:rPr lang="en-US" b="1"/>
              <a:t>Ưu điểm</a:t>
            </a:r>
            <a:endParaRPr b="1"/>
          </a:p>
          <a:p>
            <a:pPr marL="342900" indent="-342900">
              <a:buFont typeface="Arial" panose="020B0604020202020204" pitchFamily="34" charset="0"/>
              <a:buChar char="•"/>
            </a:pPr>
            <a:r>
              <a:rPr lang="vi-VN" sz="1800">
                <a:effectLst/>
                <a:latin typeface="Nunito" pitchFamily="2" charset="0"/>
                <a:ea typeface="Times New Roman" panose="02020603050405020304" pitchFamily="18" charset="0"/>
                <a:cs typeface="Times New Roman" panose="02020603050405020304" pitchFamily="18" charset="0"/>
              </a:rPr>
              <a:t>Kết nối nhanh chóng,độ trễ luôn ở mức thấp nhất 0,1ms</a:t>
            </a:r>
            <a:endParaRPr lang="en-US" sz="1800">
              <a:effectLst/>
              <a:latin typeface="Nunito" pitchFamily="2"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1800">
                <a:effectLst/>
                <a:latin typeface="Nunito" pitchFamily="2" charset="0"/>
                <a:ea typeface="Times New Roman" panose="02020603050405020304" pitchFamily="18" charset="0"/>
                <a:cs typeface="Times New Roman" panose="02020603050405020304" pitchFamily="18" charset="0"/>
              </a:rPr>
              <a:t>Tốc độ truyền tải dữ liệu siêu nhanh</a:t>
            </a:r>
            <a:endParaRPr lang="en-US" sz="1800">
              <a:effectLst/>
              <a:latin typeface="Nunito" pitchFamily="2"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1800">
                <a:effectLst/>
                <a:latin typeface="Nunito" pitchFamily="2" charset="0"/>
                <a:ea typeface="Times New Roman" panose="02020603050405020304" pitchFamily="18" charset="0"/>
                <a:cs typeface="Times New Roman" panose="02020603050405020304" pitchFamily="18" charset="0"/>
              </a:rPr>
              <a:t>Không tốn tiền để đăng ký 3G,4G,Wifi</a:t>
            </a:r>
            <a:endParaRPr lang="en-US" sz="1800">
              <a:effectLst/>
              <a:latin typeface="Nunito" pitchFamily="2" charset="0"/>
              <a:ea typeface="Times New Roman" panose="02020603050405020304" pitchFamily="18" charset="0"/>
              <a:cs typeface="Times New Roman" panose="02020603050405020304" pitchFamily="18" charset="0"/>
            </a:endParaRPr>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Ưu và nhược điểm</a:t>
            </a:r>
            <a:endParaRPr/>
          </a:p>
        </p:txBody>
      </p:sp>
      <p:sp>
        <p:nvSpPr>
          <p:cNvPr id="246" name="Google Shape;246;p22"/>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Nhược điểm</a:t>
            </a:r>
            <a:endParaRPr b="1"/>
          </a:p>
          <a:p>
            <a:pPr marL="342900" indent="-342900">
              <a:buFont typeface="Arial" panose="020B0604020202020204" pitchFamily="34" charset="0"/>
              <a:buChar char="•"/>
            </a:pPr>
            <a:r>
              <a:rPr lang="vi-VN" sz="1800">
                <a:effectLst/>
                <a:latin typeface="Nunito" pitchFamily="2" charset="0"/>
                <a:ea typeface="Times New Roman" panose="02020603050405020304" pitchFamily="18" charset="0"/>
                <a:cs typeface="Times New Roman" panose="02020603050405020304" pitchFamily="18" charset="0"/>
              </a:rPr>
              <a:t>Mọi người cùng sử dụng cùng 1 hãng điện thoại,latop,máy tính bảng,…</a:t>
            </a:r>
            <a:endParaRPr lang="en-US" sz="1800">
              <a:effectLst/>
              <a:latin typeface="Nunito" pitchFamily="2"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1800">
                <a:effectLst/>
                <a:latin typeface="Nunito" pitchFamily="2" charset="0"/>
                <a:ea typeface="Times New Roman" panose="02020603050405020304" pitchFamily="18" charset="0"/>
                <a:cs typeface="Times New Roman" panose="02020603050405020304" pitchFamily="18" charset="0"/>
              </a:rPr>
              <a:t>Tốn nhiều chi phí xây dựng</a:t>
            </a:r>
            <a:r>
              <a:rPr lang="en-US" sz="1800">
                <a:effectLst/>
                <a:latin typeface="Nunito" pitchFamily="2" charset="0"/>
                <a:ea typeface="Times New Roman" panose="02020603050405020304" pitchFamily="18" charset="0"/>
                <a:cs typeface="Times New Roman" panose="02020603050405020304" pitchFamily="18" charset="0"/>
              </a:rPr>
              <a:t>.</a:t>
            </a:r>
            <a:r>
              <a:rPr lang="vi-VN" sz="1800">
                <a:effectLst/>
                <a:latin typeface="Nunito" pitchFamily="2" charset="0"/>
                <a:ea typeface="Times New Roman" panose="02020603050405020304" pitchFamily="18" charset="0"/>
                <a:cs typeface="Times New Roman" panose="02020603050405020304" pitchFamily="18" charset="0"/>
              </a:rPr>
              <a:t> </a:t>
            </a:r>
            <a:endParaRPr lang="en-US" sz="1800">
              <a:effectLst/>
              <a:latin typeface="Nunito" pitchFamily="2" charset="0"/>
              <a:ea typeface="Times New Roman" panose="02020603050405020304" pitchFamily="18" charset="0"/>
              <a:cs typeface="Times New Roman" panose="02020603050405020304" pitchFamily="18" charset="0"/>
            </a:endParaRPr>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35908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barn(inVertical)">
                                      <p:cBhvr>
                                        <p:cTn id="7" dur="5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44">
                                            <p:txEl>
                                              <p:pRg st="0" end="0"/>
                                            </p:txEl>
                                          </p:spTgt>
                                        </p:tgtEl>
                                        <p:attrNameLst>
                                          <p:attrName>style.visibility</p:attrName>
                                        </p:attrNameLst>
                                      </p:cBhvr>
                                      <p:to>
                                        <p:strVal val="visible"/>
                                      </p:to>
                                    </p:set>
                                    <p:anim calcmode="lin" valueType="num">
                                      <p:cBhvr additive="base">
                                        <p:cTn id="12" dur="200" fill="hold"/>
                                        <p:tgtEl>
                                          <p:spTgt spid="244">
                                            <p:txEl>
                                              <p:pRg st="0" end="0"/>
                                            </p:txEl>
                                          </p:spTgt>
                                        </p:tgtEl>
                                        <p:attrNameLst>
                                          <p:attrName>ppt_x</p:attrName>
                                        </p:attrNameLst>
                                      </p:cBhvr>
                                      <p:tavLst>
                                        <p:tav tm="0">
                                          <p:val>
                                            <p:strVal val="0-#ppt_w/2"/>
                                          </p:val>
                                        </p:tav>
                                        <p:tav tm="100000">
                                          <p:val>
                                            <p:strVal val="#ppt_x"/>
                                          </p:val>
                                        </p:tav>
                                      </p:tavLst>
                                    </p:anim>
                                    <p:anim calcmode="lin" valueType="num">
                                      <p:cBhvr additive="base">
                                        <p:cTn id="13" dur="200" fill="hold"/>
                                        <p:tgtEl>
                                          <p:spTgt spid="2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44">
                                            <p:txEl>
                                              <p:pRg st="1" end="1"/>
                                            </p:txEl>
                                          </p:spTgt>
                                        </p:tgtEl>
                                        <p:attrNameLst>
                                          <p:attrName>style.visibility</p:attrName>
                                        </p:attrNameLst>
                                      </p:cBhvr>
                                      <p:to>
                                        <p:strVal val="visible"/>
                                      </p:to>
                                    </p:set>
                                    <p:anim calcmode="lin" valueType="num">
                                      <p:cBhvr additive="base">
                                        <p:cTn id="18" dur="200" fill="hold"/>
                                        <p:tgtEl>
                                          <p:spTgt spid="244">
                                            <p:txEl>
                                              <p:pRg st="1" end="1"/>
                                            </p:txEl>
                                          </p:spTgt>
                                        </p:tgtEl>
                                        <p:attrNameLst>
                                          <p:attrName>ppt_x</p:attrName>
                                        </p:attrNameLst>
                                      </p:cBhvr>
                                      <p:tavLst>
                                        <p:tav tm="0">
                                          <p:val>
                                            <p:strVal val="0-#ppt_w/2"/>
                                          </p:val>
                                        </p:tav>
                                        <p:tav tm="100000">
                                          <p:val>
                                            <p:strVal val="#ppt_x"/>
                                          </p:val>
                                        </p:tav>
                                      </p:tavLst>
                                    </p:anim>
                                    <p:anim calcmode="lin" valueType="num">
                                      <p:cBhvr additive="base">
                                        <p:cTn id="19" dur="200" fill="hold"/>
                                        <p:tgtEl>
                                          <p:spTgt spid="2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44">
                                            <p:txEl>
                                              <p:pRg st="2" end="2"/>
                                            </p:txEl>
                                          </p:spTgt>
                                        </p:tgtEl>
                                        <p:attrNameLst>
                                          <p:attrName>style.visibility</p:attrName>
                                        </p:attrNameLst>
                                      </p:cBhvr>
                                      <p:to>
                                        <p:strVal val="visible"/>
                                      </p:to>
                                    </p:set>
                                    <p:anim calcmode="lin" valueType="num">
                                      <p:cBhvr additive="base">
                                        <p:cTn id="24" dur="200" fill="hold"/>
                                        <p:tgtEl>
                                          <p:spTgt spid="244">
                                            <p:txEl>
                                              <p:pRg st="2" end="2"/>
                                            </p:txEl>
                                          </p:spTgt>
                                        </p:tgtEl>
                                        <p:attrNameLst>
                                          <p:attrName>ppt_x</p:attrName>
                                        </p:attrNameLst>
                                      </p:cBhvr>
                                      <p:tavLst>
                                        <p:tav tm="0">
                                          <p:val>
                                            <p:strVal val="0-#ppt_w/2"/>
                                          </p:val>
                                        </p:tav>
                                        <p:tav tm="100000">
                                          <p:val>
                                            <p:strVal val="#ppt_x"/>
                                          </p:val>
                                        </p:tav>
                                      </p:tavLst>
                                    </p:anim>
                                    <p:anim calcmode="lin" valueType="num">
                                      <p:cBhvr additive="base">
                                        <p:cTn id="25" dur="200" fill="hold"/>
                                        <p:tgtEl>
                                          <p:spTgt spid="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44">
                                            <p:txEl>
                                              <p:pRg st="3" end="3"/>
                                            </p:txEl>
                                          </p:spTgt>
                                        </p:tgtEl>
                                        <p:attrNameLst>
                                          <p:attrName>style.visibility</p:attrName>
                                        </p:attrNameLst>
                                      </p:cBhvr>
                                      <p:to>
                                        <p:strVal val="visible"/>
                                      </p:to>
                                    </p:set>
                                    <p:anim calcmode="lin" valueType="num">
                                      <p:cBhvr additive="base">
                                        <p:cTn id="30" dur="200" fill="hold"/>
                                        <p:tgtEl>
                                          <p:spTgt spid="244">
                                            <p:txEl>
                                              <p:pRg st="3" end="3"/>
                                            </p:txEl>
                                          </p:spTgt>
                                        </p:tgtEl>
                                        <p:attrNameLst>
                                          <p:attrName>ppt_x</p:attrName>
                                        </p:attrNameLst>
                                      </p:cBhvr>
                                      <p:tavLst>
                                        <p:tav tm="0">
                                          <p:val>
                                            <p:strVal val="0-#ppt_w/2"/>
                                          </p:val>
                                        </p:tav>
                                        <p:tav tm="100000">
                                          <p:val>
                                            <p:strVal val="#ppt_x"/>
                                          </p:val>
                                        </p:tav>
                                      </p:tavLst>
                                    </p:anim>
                                    <p:anim calcmode="lin" valueType="num">
                                      <p:cBhvr additive="base">
                                        <p:cTn id="31" dur="200" fill="hold"/>
                                        <p:tgtEl>
                                          <p:spTgt spid="244">
                                            <p:txEl>
                                              <p:pRg st="3" end="3"/>
                                            </p:txEl>
                                          </p:spTgt>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46">
                                            <p:txEl>
                                              <p:pRg st="0" end="0"/>
                                            </p:txEl>
                                          </p:spTgt>
                                        </p:tgtEl>
                                        <p:attrNameLst>
                                          <p:attrName>style.visibility</p:attrName>
                                        </p:attrNameLst>
                                      </p:cBhvr>
                                      <p:to>
                                        <p:strVal val="visible"/>
                                      </p:to>
                                    </p:set>
                                    <p:anim calcmode="lin" valueType="num">
                                      <p:cBhvr additive="base">
                                        <p:cTn id="34" dur="200" fill="hold"/>
                                        <p:tgtEl>
                                          <p:spTgt spid="246">
                                            <p:txEl>
                                              <p:pRg st="0" end="0"/>
                                            </p:txEl>
                                          </p:spTgt>
                                        </p:tgtEl>
                                        <p:attrNameLst>
                                          <p:attrName>ppt_x</p:attrName>
                                        </p:attrNameLst>
                                      </p:cBhvr>
                                      <p:tavLst>
                                        <p:tav tm="0">
                                          <p:val>
                                            <p:strVal val="1+#ppt_w/2"/>
                                          </p:val>
                                        </p:tav>
                                        <p:tav tm="100000">
                                          <p:val>
                                            <p:strVal val="#ppt_x"/>
                                          </p:val>
                                        </p:tav>
                                      </p:tavLst>
                                    </p:anim>
                                    <p:anim calcmode="lin" valueType="num">
                                      <p:cBhvr additive="base">
                                        <p:cTn id="35" dur="200" fill="hold"/>
                                        <p:tgtEl>
                                          <p:spTgt spid="24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246">
                                            <p:txEl>
                                              <p:pRg st="1" end="1"/>
                                            </p:txEl>
                                          </p:spTgt>
                                        </p:tgtEl>
                                        <p:attrNameLst>
                                          <p:attrName>style.visibility</p:attrName>
                                        </p:attrNameLst>
                                      </p:cBhvr>
                                      <p:to>
                                        <p:strVal val="visible"/>
                                      </p:to>
                                    </p:set>
                                    <p:anim calcmode="lin" valueType="num">
                                      <p:cBhvr additive="base">
                                        <p:cTn id="40" dur="200" fill="hold"/>
                                        <p:tgtEl>
                                          <p:spTgt spid="246">
                                            <p:txEl>
                                              <p:pRg st="1" end="1"/>
                                            </p:txEl>
                                          </p:spTgt>
                                        </p:tgtEl>
                                        <p:attrNameLst>
                                          <p:attrName>ppt_x</p:attrName>
                                        </p:attrNameLst>
                                      </p:cBhvr>
                                      <p:tavLst>
                                        <p:tav tm="0">
                                          <p:val>
                                            <p:strVal val="1+#ppt_w/2"/>
                                          </p:val>
                                        </p:tav>
                                        <p:tav tm="100000">
                                          <p:val>
                                            <p:strVal val="#ppt_x"/>
                                          </p:val>
                                        </p:tav>
                                      </p:tavLst>
                                    </p:anim>
                                    <p:anim calcmode="lin" valueType="num">
                                      <p:cBhvr additive="base">
                                        <p:cTn id="41" dur="200" fill="hold"/>
                                        <p:tgtEl>
                                          <p:spTgt spid="24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246">
                                            <p:txEl>
                                              <p:pRg st="2" end="2"/>
                                            </p:txEl>
                                          </p:spTgt>
                                        </p:tgtEl>
                                        <p:attrNameLst>
                                          <p:attrName>style.visibility</p:attrName>
                                        </p:attrNameLst>
                                      </p:cBhvr>
                                      <p:to>
                                        <p:strVal val="visible"/>
                                      </p:to>
                                    </p:set>
                                    <p:anim calcmode="lin" valueType="num">
                                      <p:cBhvr additive="base">
                                        <p:cTn id="46" dur="200" fill="hold"/>
                                        <p:tgtEl>
                                          <p:spTgt spid="246">
                                            <p:txEl>
                                              <p:pRg st="2" end="2"/>
                                            </p:txEl>
                                          </p:spTgt>
                                        </p:tgtEl>
                                        <p:attrNameLst>
                                          <p:attrName>ppt_x</p:attrName>
                                        </p:attrNameLst>
                                      </p:cBhvr>
                                      <p:tavLst>
                                        <p:tav tm="0">
                                          <p:val>
                                            <p:strVal val="1+#ppt_w/2"/>
                                          </p:val>
                                        </p:tav>
                                        <p:tav tm="100000">
                                          <p:val>
                                            <p:strVal val="#ppt_x"/>
                                          </p:val>
                                        </p:tav>
                                      </p:tavLst>
                                    </p:anim>
                                    <p:anim calcmode="lin" valueType="num">
                                      <p:cBhvr additive="base">
                                        <p:cTn id="47" dur="200" fill="hold"/>
                                        <p:tgtEl>
                                          <p:spTgt spid="24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5" grpId="0"/>
      <p:bldP spid="24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557213"/>
            <a:ext cx="6426300" cy="692943"/>
          </a:xfrm>
          <a:prstGeom prst="rect">
            <a:avLst/>
          </a:prstGeom>
        </p:spPr>
        <p:txBody>
          <a:bodyPr spcFirstLastPara="1" wrap="square" lIns="0" tIns="0" rIns="0" bIns="0" anchor="ctr" anchorCtr="0">
            <a:noAutofit/>
          </a:bodyPr>
          <a:lstStyle/>
          <a:p>
            <a:pPr marR="0" lvl="0">
              <a:spcBef>
                <a:spcPts val="0"/>
              </a:spcBef>
              <a:spcAft>
                <a:spcPts val="0"/>
              </a:spcAft>
            </a:pPr>
            <a:r>
              <a:rPr lang="vi-VN">
                <a:effectLst/>
                <a:latin typeface="Amatic SC" panose="00000800000000000000" pitchFamily="2" charset="-79"/>
                <a:ea typeface="Times New Roman" panose="02020603050405020304" pitchFamily="18" charset="0"/>
                <a:cs typeface="Amatic SC" panose="00000800000000000000" pitchFamily="2" charset="-79"/>
              </a:rPr>
              <a:t>Hệ thống bảo quản nông sản</a:t>
            </a:r>
            <a:r>
              <a:rPr lang="en-US">
                <a:effectLst/>
                <a:latin typeface="Amatic SC" panose="00000800000000000000" pitchFamily="2" charset="-79"/>
                <a:ea typeface="Times New Roman" panose="02020603050405020304" pitchFamily="18" charset="0"/>
                <a:cs typeface="Amatic SC" panose="00000800000000000000" pitchFamily="2" charset="-79"/>
              </a:rPr>
              <a:t>.</a:t>
            </a:r>
            <a:r>
              <a:rPr lang="vi-VN">
                <a:effectLst/>
                <a:latin typeface="Amatic SC" panose="00000800000000000000" pitchFamily="2" charset="-79"/>
                <a:ea typeface="Times New Roman" panose="02020603050405020304" pitchFamily="18" charset="0"/>
                <a:cs typeface="Amatic SC" panose="00000800000000000000" pitchFamily="2" charset="-79"/>
              </a:rPr>
              <a:t> </a:t>
            </a:r>
            <a:endParaRPr lang="en-US">
              <a:effectLst/>
              <a:latin typeface="Amatic SC" panose="00000800000000000000" pitchFamily="2" charset="-79"/>
              <a:ea typeface="Times New Roman" panose="02020603050405020304" pitchFamily="18" charset="0"/>
              <a:cs typeface="Amatic SC" panose="00000800000000000000" pitchFamily="2" charset="-79"/>
            </a:endParaRPr>
          </a:p>
        </p:txBody>
      </p:sp>
      <p:sp>
        <p:nvSpPr>
          <p:cNvPr id="190" name="Google Shape;190;p16"/>
          <p:cNvSpPr txBox="1">
            <a:spLocks noGrp="1"/>
          </p:cNvSpPr>
          <p:nvPr>
            <p:ph type="body" idx="1"/>
          </p:nvPr>
        </p:nvSpPr>
        <p:spPr>
          <a:xfrm>
            <a:off x="701200" y="1320814"/>
            <a:ext cx="4153433" cy="2666177"/>
          </a:xfrm>
          <a:prstGeom prst="rect">
            <a:avLst/>
          </a:prstGeom>
        </p:spPr>
        <p:txBody>
          <a:bodyPr spcFirstLastPara="1" wrap="square" lIns="0" tIns="0" rIns="0" bIns="0" anchor="t" anchorCtr="0">
            <a:noAutofit/>
          </a:bodyPr>
          <a:lstStyle/>
          <a:p>
            <a:pPr marL="0" marR="0" lvl="0" indent="0">
              <a:lnSpc>
                <a:spcPct val="107000"/>
              </a:lnSpc>
              <a:spcBef>
                <a:spcPts val="0"/>
              </a:spcBef>
              <a:spcAft>
                <a:spcPts val="800"/>
              </a:spcAft>
              <a:buNone/>
            </a:pPr>
            <a:r>
              <a:rPr lang="en-US" sz="1400" dirty="0">
                <a:solidFill>
                  <a:schemeClr val="tx1"/>
                </a:solidFill>
                <a:effectLst/>
                <a:latin typeface="Nunito" pitchFamily="2" charset="0"/>
                <a:ea typeface="Calibri" panose="020F0502020204030204" pitchFamily="34" charset="0"/>
                <a:cs typeface="Arial" panose="020B0604020202020204" pitchFamily="34" charset="0"/>
              </a:rPr>
              <a:t>+ </a:t>
            </a:r>
            <a:r>
              <a:rPr lang="vi-VN" sz="1400" dirty="0">
                <a:solidFill>
                  <a:schemeClr val="tx1"/>
                </a:solidFill>
                <a:effectLst/>
                <a:latin typeface="Nunito" pitchFamily="2" charset="0"/>
                <a:ea typeface="Calibri" panose="020F0502020204030204" pitchFamily="34" charset="0"/>
                <a:cs typeface="Arial" panose="020B0604020202020204" pitchFamily="34" charset="0"/>
              </a:rPr>
              <a:t>Điều kiên bào quản nông sản trong kho lạnh:</a:t>
            </a:r>
            <a:endParaRPr lang="en-US" sz="1400" dirty="0">
              <a:solidFill>
                <a:schemeClr val="tx1"/>
              </a:solidFill>
              <a:latin typeface="Nunito" pitchFamily="2" charset="0"/>
              <a:ea typeface="Calibri" panose="020F0502020204030204" pitchFamily="34" charset="0"/>
              <a:cs typeface="Arial" panose="020B0604020202020204" pitchFamily="34" charset="0"/>
            </a:endParaRPr>
          </a:p>
          <a:p>
            <a:pPr marL="0" marR="0" lvl="0" indent="0">
              <a:lnSpc>
                <a:spcPct val="107000"/>
              </a:lnSpc>
              <a:spcBef>
                <a:spcPts val="0"/>
              </a:spcBef>
              <a:spcAft>
                <a:spcPts val="800"/>
              </a:spcAft>
              <a:buNone/>
            </a:pPr>
            <a:r>
              <a:rPr lang="en-US" sz="1400" dirty="0">
                <a:solidFill>
                  <a:schemeClr val="tx1"/>
                </a:solidFill>
                <a:latin typeface="Nunito" pitchFamily="2" charset="0"/>
                <a:ea typeface="Calibri" panose="020F0502020204030204" pitchFamily="34" charset="0"/>
                <a:cs typeface="Arial" panose="020B0604020202020204" pitchFamily="34" charset="0"/>
              </a:rPr>
              <a:t>    </a:t>
            </a:r>
            <a:r>
              <a:rPr lang="en-US" sz="1400" dirty="0">
                <a:solidFill>
                  <a:srgbClr val="222222"/>
                </a:solidFill>
                <a:latin typeface="Nunito" pitchFamily="2" charset="0"/>
                <a:ea typeface="Calibri" panose="020F0502020204030204" pitchFamily="34" charset="0"/>
                <a:cs typeface="Times New Roman" panose="02020603050405020304" pitchFamily="18" charset="0"/>
              </a:rPr>
              <a:t>- </a:t>
            </a:r>
            <a:r>
              <a:rPr lang="vi-VN" sz="1400" dirty="0">
                <a:solidFill>
                  <a:srgbClr val="222222"/>
                </a:solidFill>
                <a:effectLst/>
                <a:latin typeface="Nunito" pitchFamily="2" charset="0"/>
                <a:ea typeface="Calibri" panose="020F0502020204030204" pitchFamily="34" charset="0"/>
                <a:cs typeface="Times New Roman" panose="02020603050405020304" pitchFamily="18" charset="0"/>
              </a:rPr>
              <a:t>Nhiệt độ kho lạnh bảo quản nông sản: từ 2 đ</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ộ</a:t>
            </a:r>
            <a:r>
              <a:rPr lang="vi-VN" sz="1400" dirty="0">
                <a:solidFill>
                  <a:srgbClr val="222222"/>
                </a:solidFill>
                <a:effectLst/>
                <a:latin typeface="Nunito" pitchFamily="2" charset="0"/>
                <a:ea typeface="Calibri" panose="020F0502020204030204" pitchFamily="34" charset="0"/>
                <a:cs typeface="Times New Roman" panose="02020603050405020304" pitchFamily="18" charset="0"/>
              </a:rPr>
              <a:t> C đến 4 độ C.</a:t>
            </a:r>
            <a:endParaRPr lang="en-US" sz="1400" dirty="0">
              <a:effectLst/>
              <a:latin typeface="Nunito" pitchFamily="2"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400" dirty="0">
                <a:solidFill>
                  <a:srgbClr val="222222"/>
                </a:solidFill>
                <a:latin typeface="Nunito" pitchFamily="2" charset="0"/>
                <a:ea typeface="Calibri" panose="020F0502020204030204" pitchFamily="34" charset="0"/>
                <a:cs typeface="Times New Roman" panose="02020603050405020304" pitchFamily="18" charset="0"/>
              </a:rPr>
              <a:t>    - </a:t>
            </a:r>
            <a:r>
              <a:rPr lang="vi-VN" sz="1400" dirty="0">
                <a:solidFill>
                  <a:srgbClr val="222222"/>
                </a:solidFill>
                <a:effectLst/>
                <a:latin typeface="Nunito" pitchFamily="2" charset="0"/>
                <a:ea typeface="Calibri" panose="020F0502020204030204" pitchFamily="34" charset="0"/>
                <a:cs typeface="Times New Roman" panose="02020603050405020304" pitchFamily="18" charset="0"/>
              </a:rPr>
              <a:t>Độ </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ẩ</a:t>
            </a:r>
            <a:r>
              <a:rPr lang="vi-VN" sz="1400" dirty="0">
                <a:solidFill>
                  <a:srgbClr val="222222"/>
                </a:solidFill>
                <a:effectLst/>
                <a:latin typeface="Nunito" pitchFamily="2" charset="0"/>
                <a:ea typeface="Calibri" panose="020F0502020204030204" pitchFamily="34" charset="0"/>
                <a:cs typeface="Times New Roman" panose="02020603050405020304" pitchFamily="18" charset="0"/>
              </a:rPr>
              <a:t>m không khí trong kho lạnh: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từ</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90 – 95%,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hàm</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lượng</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oxy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từ</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5 – 10%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với</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điều</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kiện</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áng</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sáng</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tối</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a:t>
            </a:r>
            <a:endParaRPr lang="en-US" sz="1400" dirty="0">
              <a:effectLst/>
              <a:latin typeface="Nunito" pitchFamily="2"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400" dirty="0">
                <a:solidFill>
                  <a:srgbClr val="222222"/>
                </a:solidFill>
                <a:latin typeface="Nunito" pitchFamily="2" charset="0"/>
                <a:ea typeface="Calibri" panose="020F0502020204030204" pitchFamily="34" charset="0"/>
                <a:cs typeface="Times New Roman" panose="02020603050405020304" pitchFamily="18" charset="0"/>
              </a:rPr>
              <a:t>    - </a:t>
            </a:r>
            <a:r>
              <a:rPr lang="vi-VN" sz="1400" dirty="0">
                <a:solidFill>
                  <a:srgbClr val="222222"/>
                </a:solidFill>
                <a:effectLst/>
                <a:latin typeface="Nunito" pitchFamily="2" charset="0"/>
                <a:ea typeface="Calibri" panose="020F0502020204030204" pitchFamily="34" charset="0"/>
                <a:cs typeface="Times New Roman" panose="02020603050405020304" pitchFamily="18" charset="0"/>
              </a:rPr>
              <a:t>Tốc độ không khí trong kho lạnh: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được</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thiết</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kế</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theo</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hướng</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kín</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gió</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hạn</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chế</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việc</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thất</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thoát</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nhiệt</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lượng</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của</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hàng</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hóa</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do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các</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điều</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kiện</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tác</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động</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từ</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bên</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r>
              <a:rPr lang="en-US" sz="1400" dirty="0" err="1">
                <a:solidFill>
                  <a:srgbClr val="222222"/>
                </a:solidFill>
                <a:effectLst/>
                <a:latin typeface="Nunito" pitchFamily="2" charset="0"/>
                <a:ea typeface="Calibri" panose="020F0502020204030204" pitchFamily="34" charset="0"/>
                <a:cs typeface="Times New Roman" panose="02020603050405020304" pitchFamily="18" charset="0"/>
              </a:rPr>
              <a:t>ngoài</a:t>
            </a:r>
            <a:r>
              <a:rPr lang="en-US" sz="1400" dirty="0">
                <a:solidFill>
                  <a:srgbClr val="222222"/>
                </a:solidFill>
                <a:effectLst/>
                <a:latin typeface="Nunito" pitchFamily="2" charset="0"/>
                <a:ea typeface="Calibri" panose="020F0502020204030204" pitchFamily="34" charset="0"/>
                <a:cs typeface="Times New Roman" panose="02020603050405020304" pitchFamily="18" charset="0"/>
              </a:rPr>
              <a:t>. </a:t>
            </a:r>
            <a:endParaRPr lang="en-US" sz="1400" dirty="0">
              <a:effectLst/>
              <a:latin typeface="Nunito" pitchFamily="2" charset="0"/>
              <a:ea typeface="Calibri" panose="020F0502020204030204" pitchFamily="34" charset="0"/>
              <a:cs typeface="Times New Roman" panose="02020603050405020304" pitchFamily="18" charset="0"/>
            </a:endParaRPr>
          </a:p>
          <a:p>
            <a:pPr marL="0" indent="0">
              <a:buClr>
                <a:schemeClr val="dk1"/>
              </a:buClr>
              <a:buSzPts val="1100"/>
              <a:buNone/>
            </a:pPr>
            <a:endParaRPr sz="1400" dirty="0">
              <a:latin typeface="Nunito" pitchFamily="2"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300CCC3A-7B74-464C-88E5-72E4BF544671}"/>
              </a:ext>
            </a:extLst>
          </p:cNvPr>
          <p:cNvSpPr txBox="1"/>
          <p:nvPr/>
        </p:nvSpPr>
        <p:spPr>
          <a:xfrm>
            <a:off x="1125148" y="4057650"/>
            <a:ext cx="2761052" cy="307777"/>
          </a:xfrm>
          <a:prstGeom prst="rect">
            <a:avLst/>
          </a:prstGeom>
          <a:noFill/>
        </p:spPr>
        <p:txBody>
          <a:bodyPr wrap="square" rtlCol="0">
            <a:spAutoFit/>
          </a:bodyPr>
          <a:lstStyle/>
          <a:p>
            <a:r>
              <a:rPr lang="en-US" b="1"/>
              <a:t>Lâm Ngọc Triệu</a:t>
            </a:r>
          </a:p>
        </p:txBody>
      </p:sp>
      <p:pic>
        <p:nvPicPr>
          <p:cNvPr id="3" name="Picture 2">
            <a:extLst>
              <a:ext uri="{FF2B5EF4-FFF2-40B4-BE49-F238E27FC236}">
                <a16:creationId xmlns:a16="http://schemas.microsoft.com/office/drawing/2014/main" id="{71798F89-C5AB-8314-45EE-FEC6060FDE90}"/>
              </a:ext>
            </a:extLst>
          </p:cNvPr>
          <p:cNvPicPr>
            <a:picLocks noChangeAspect="1"/>
          </p:cNvPicPr>
          <p:nvPr/>
        </p:nvPicPr>
        <p:blipFill>
          <a:blip r:embed="rId3"/>
          <a:stretch>
            <a:fillRect/>
          </a:stretch>
        </p:blipFill>
        <p:spPr>
          <a:xfrm>
            <a:off x="5008320" y="1445947"/>
            <a:ext cx="3005150" cy="2251606"/>
          </a:xfrm>
          <a:prstGeom prst="rect">
            <a:avLst/>
          </a:prstGeom>
        </p:spPr>
      </p:pic>
    </p:spTree>
    <p:extLst>
      <p:ext uri="{BB962C8B-B14F-4D97-AF65-F5344CB8AC3E}">
        <p14:creationId xmlns:p14="http://schemas.microsoft.com/office/powerpoint/2010/main" val="4185073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in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wipe(up)">
                                      <p:cBhvr>
                                        <p:cTn id="12" dur="500"/>
                                        <p:tgtEl>
                                          <p:spTgt spid="1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90">
                                            <p:txEl>
                                              <p:pRg st="1" end="1"/>
                                            </p:txEl>
                                          </p:spTgt>
                                        </p:tgtEl>
                                        <p:attrNameLst>
                                          <p:attrName>style.visibility</p:attrName>
                                        </p:attrNameLst>
                                      </p:cBhvr>
                                      <p:to>
                                        <p:strVal val="visible"/>
                                      </p:to>
                                    </p:set>
                                    <p:animEffect transition="in" filter="wipe(up)">
                                      <p:cBhvr>
                                        <p:cTn id="17" dur="500"/>
                                        <p:tgtEl>
                                          <p:spTgt spid="19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0">
                                            <p:txEl>
                                              <p:pRg st="2" end="2"/>
                                            </p:txEl>
                                          </p:spTgt>
                                        </p:tgtEl>
                                        <p:attrNameLst>
                                          <p:attrName>style.visibility</p:attrName>
                                        </p:attrNameLst>
                                      </p:cBhvr>
                                      <p:to>
                                        <p:strVal val="visible"/>
                                      </p:to>
                                    </p:set>
                                    <p:animEffect transition="in" filter="wipe(up)">
                                      <p:cBhvr>
                                        <p:cTn id="22" dur="500"/>
                                        <p:tgtEl>
                                          <p:spTgt spid="19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0">
                                            <p:txEl>
                                              <p:pRg st="3" end="3"/>
                                            </p:txEl>
                                          </p:spTgt>
                                        </p:tgtEl>
                                        <p:attrNameLst>
                                          <p:attrName>style.visibility</p:attrName>
                                        </p:attrNameLst>
                                      </p:cBhvr>
                                      <p:to>
                                        <p:strVal val="visible"/>
                                      </p:to>
                                    </p:set>
                                    <p:animEffect transition="in" filter="wipe(up)">
                                      <p:cBhvr>
                                        <p:cTn id="27" dur="500"/>
                                        <p:tgtEl>
                                          <p:spTgt spid="190">
                                            <p:txEl>
                                              <p:pRg st="3" end="3"/>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1000"/>
                            </p:stCondLst>
                            <p:childTnLst>
                              <p:par>
                                <p:cTn id="33" presetID="47"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anim calcmode="lin" valueType="num">
                                      <p:cBhvr>
                                        <p:cTn id="36" dur="500" fill="hold"/>
                                        <p:tgtEl>
                                          <p:spTgt spid="3"/>
                                        </p:tgtEl>
                                        <p:attrNameLst>
                                          <p:attrName>ppt_x</p:attrName>
                                        </p:attrNameLst>
                                      </p:cBhvr>
                                      <p:tavLst>
                                        <p:tav tm="0">
                                          <p:val>
                                            <p:strVal val="#ppt_x"/>
                                          </p:val>
                                        </p:tav>
                                        <p:tav tm="100000">
                                          <p:val>
                                            <p:strVal val="#ppt_x"/>
                                          </p:val>
                                        </p:tav>
                                      </p:tavLst>
                                    </p:anim>
                                    <p:anim calcmode="lin" valueType="num">
                                      <p:cBhvr>
                                        <p:cTn id="37"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body" idx="1"/>
          </p:nvPr>
        </p:nvSpPr>
        <p:spPr>
          <a:xfrm>
            <a:off x="1188175" y="1506350"/>
            <a:ext cx="3002700" cy="3244244"/>
          </a:xfrm>
          <a:prstGeom prst="rect">
            <a:avLst/>
          </a:prstGeom>
        </p:spPr>
        <p:txBody>
          <a:bodyPr spcFirstLastPara="1" wrap="square" lIns="0" tIns="0" rIns="0" bIns="0" anchor="t" anchorCtr="0">
            <a:noAutofit/>
          </a:bodyPr>
          <a:lstStyle/>
          <a:p>
            <a:pPr marL="0" indent="0">
              <a:buNone/>
            </a:pPr>
            <a:r>
              <a:rPr lang="en-US" b="1">
                <a:latin typeface="Nunito" pitchFamily="2" charset="0"/>
              </a:rPr>
              <a:t>Ưu điểm</a:t>
            </a:r>
            <a:endParaRPr b="1">
              <a:latin typeface="Nunito" pitchFamily="2" charset="0"/>
            </a:endParaRPr>
          </a:p>
          <a:p>
            <a:pPr marL="501650" indent="-171450">
              <a:spcAft>
                <a:spcPts val="1950"/>
              </a:spcAft>
              <a:buFont typeface="Arial" panose="020B0604020202020204" pitchFamily="34" charset="0"/>
              <a:buChar char="•"/>
            </a:pPr>
            <a:r>
              <a:rPr lang="en-US" sz="1200">
                <a:solidFill>
                  <a:srgbClr val="222222"/>
                </a:solidFill>
                <a:effectLst/>
                <a:latin typeface="Nunito" pitchFamily="2" charset="0"/>
                <a:ea typeface="Times New Roman" panose="02020603050405020304" pitchFamily="18" charset="0"/>
              </a:rPr>
              <a:t>Nhiệt độ và độ ẩm trong kho lạnh luôn được hệ thống kiểm soát 24/7, có nhân viên trực kiểm tra định kỳ đảm bảo điều kiện bảo quản thực phẩm, nông sản, hàng hóa tối ưu nhất.</a:t>
            </a:r>
          </a:p>
          <a:p>
            <a:pPr marL="501650" indent="-171450">
              <a:spcAft>
                <a:spcPts val="1950"/>
              </a:spcAft>
              <a:buFont typeface="Arial" panose="020B0604020202020204" pitchFamily="34" charset="0"/>
              <a:buChar char="•"/>
            </a:pPr>
            <a:r>
              <a:rPr lang="en-US" sz="1200">
                <a:solidFill>
                  <a:srgbClr val="000000"/>
                </a:solidFill>
                <a:effectLst/>
                <a:latin typeface="Nunito" pitchFamily="2" charset="0"/>
                <a:ea typeface="Times New Roman" panose="02020603050405020304" pitchFamily="18" charset="0"/>
                <a:cs typeface="Times New Roman" panose="02020603050405020304" pitchFamily="18" charset="0"/>
              </a:rPr>
              <a:t>Linh hoạt trong việc lựa chọn các dịch vụ cho thuê kho lạnh, kho mát, kho đông lạnh, thuê ngắn hạn, dài hạn hay thuê theo yêu cầu riêng biệt</a:t>
            </a:r>
            <a:endParaRPr lang="en-US" sz="1200">
              <a:effectLst/>
              <a:latin typeface="Nunito" pitchFamily="2" charset="0"/>
              <a:ea typeface="Times New Roman" panose="02020603050405020304" pitchFamily="18" charset="0"/>
            </a:endParaRPr>
          </a:p>
          <a:p>
            <a:pPr marL="501650" indent="-171450">
              <a:spcAft>
                <a:spcPts val="1950"/>
              </a:spcAft>
              <a:buFont typeface="Arial" panose="020B0604020202020204" pitchFamily="34" charset="0"/>
              <a:buChar char="•"/>
            </a:pPr>
            <a:r>
              <a:rPr lang="en-US" sz="1200">
                <a:solidFill>
                  <a:srgbClr val="222222"/>
                </a:solidFill>
                <a:effectLst/>
                <a:latin typeface="Nunito" pitchFamily="2" charset="0"/>
                <a:ea typeface="Times New Roman" panose="02020603050405020304" pitchFamily="18" charset="0"/>
              </a:rPr>
              <a:t>Quản lý xuất nhập hàng hoá chính xác bằng hệ thống phần mềm tối ưu.</a:t>
            </a:r>
            <a:endParaRPr lang="en-US" sz="1200">
              <a:effectLst/>
              <a:latin typeface="Nunito" pitchFamily="2" charset="0"/>
              <a:ea typeface="Times New Roman" panose="02020603050405020304" pitchFamily="18" charset="0"/>
            </a:endParaRPr>
          </a:p>
        </p:txBody>
      </p:sp>
      <p:sp>
        <p:nvSpPr>
          <p:cNvPr id="245" name="Google Shape;245;p2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Ưu và nhược điểm</a:t>
            </a:r>
            <a:endParaRPr/>
          </a:p>
        </p:txBody>
      </p:sp>
      <p:sp>
        <p:nvSpPr>
          <p:cNvPr id="246" name="Google Shape;246;p22"/>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Nhược điểm</a:t>
            </a:r>
            <a:endParaRPr b="1"/>
          </a:p>
          <a:p>
            <a:pPr marL="685800" marR="0">
              <a:lnSpc>
                <a:spcPct val="107000"/>
              </a:lnSpc>
              <a:spcBef>
                <a:spcPts val="0"/>
              </a:spcBef>
              <a:spcAft>
                <a:spcPts val="800"/>
              </a:spcAft>
              <a:buFont typeface="Arial" panose="020B0604020202020204" pitchFamily="34" charset="0"/>
              <a:buChar char="•"/>
            </a:pPr>
            <a:r>
              <a:rPr lang="vi-VN" sz="1800">
                <a:solidFill>
                  <a:srgbClr val="000000"/>
                </a:solidFill>
                <a:effectLst/>
                <a:latin typeface="Nunito" pitchFamily="2" charset="0"/>
                <a:ea typeface="Calibri" panose="020F0502020204030204" pitchFamily="34" charset="0"/>
                <a:cs typeface="Times New Roman" panose="02020603050405020304" pitchFamily="18" charset="0"/>
              </a:rPr>
              <a:t>Thường xuyên kiểm tra hệ thống.</a:t>
            </a:r>
            <a:endParaRPr lang="en-US" sz="1800">
              <a:effectLst/>
              <a:latin typeface="Nunito" pitchFamily="2" charset="0"/>
              <a:ea typeface="Calibri" panose="020F0502020204030204" pitchFamily="34" charset="0"/>
              <a:cs typeface="Times New Roman" panose="02020603050405020304" pitchFamily="18" charset="0"/>
            </a:endParaRPr>
          </a:p>
          <a:p>
            <a:pPr marL="685800" marR="0">
              <a:lnSpc>
                <a:spcPct val="107000"/>
              </a:lnSpc>
              <a:spcBef>
                <a:spcPts val="0"/>
              </a:spcBef>
              <a:spcAft>
                <a:spcPts val="800"/>
              </a:spcAft>
              <a:buFont typeface="Arial" panose="020B0604020202020204" pitchFamily="34" charset="0"/>
              <a:buChar char="•"/>
            </a:pPr>
            <a:r>
              <a:rPr lang="vi-VN" sz="1800">
                <a:solidFill>
                  <a:srgbClr val="000000"/>
                </a:solidFill>
                <a:effectLst/>
                <a:latin typeface="Nunito" pitchFamily="2" charset="0"/>
                <a:ea typeface="Calibri" panose="020F0502020204030204" pitchFamily="34" charset="0"/>
                <a:cs typeface="Times New Roman" panose="02020603050405020304" pitchFamily="18" charset="0"/>
              </a:rPr>
              <a:t>Tốn nhiều điện năng.</a:t>
            </a:r>
            <a:endParaRPr lang="en-US" sz="1800">
              <a:effectLst/>
              <a:latin typeface="Nunito" pitchFamily="2" charset="0"/>
              <a:ea typeface="Calibri" panose="020F0502020204030204" pitchFamily="34" charset="0"/>
              <a:cs typeface="Times New Roman" panose="02020603050405020304" pitchFamily="18" charset="0"/>
            </a:endParaRPr>
          </a:p>
        </p:txBody>
      </p:sp>
      <p:sp>
        <p:nvSpPr>
          <p:cNvPr id="247" name="Google Shape;247;p2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48" name="Google Shape;248;p22"/>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44648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barn(inVertical)">
                                      <p:cBhvr>
                                        <p:cTn id="7" dur="5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44">
                                            <p:txEl>
                                              <p:pRg st="0" end="0"/>
                                            </p:txEl>
                                          </p:spTgt>
                                        </p:tgtEl>
                                        <p:attrNameLst>
                                          <p:attrName>style.visibility</p:attrName>
                                        </p:attrNameLst>
                                      </p:cBhvr>
                                      <p:to>
                                        <p:strVal val="visible"/>
                                      </p:to>
                                    </p:set>
                                    <p:anim calcmode="lin" valueType="num">
                                      <p:cBhvr additive="base">
                                        <p:cTn id="12" dur="200" fill="hold"/>
                                        <p:tgtEl>
                                          <p:spTgt spid="244">
                                            <p:txEl>
                                              <p:pRg st="0" end="0"/>
                                            </p:txEl>
                                          </p:spTgt>
                                        </p:tgtEl>
                                        <p:attrNameLst>
                                          <p:attrName>ppt_x</p:attrName>
                                        </p:attrNameLst>
                                      </p:cBhvr>
                                      <p:tavLst>
                                        <p:tav tm="0">
                                          <p:val>
                                            <p:strVal val="0-#ppt_w/2"/>
                                          </p:val>
                                        </p:tav>
                                        <p:tav tm="100000">
                                          <p:val>
                                            <p:strVal val="#ppt_x"/>
                                          </p:val>
                                        </p:tav>
                                      </p:tavLst>
                                    </p:anim>
                                    <p:anim calcmode="lin" valueType="num">
                                      <p:cBhvr additive="base">
                                        <p:cTn id="13" dur="200" fill="hold"/>
                                        <p:tgtEl>
                                          <p:spTgt spid="2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44">
                                            <p:txEl>
                                              <p:pRg st="1" end="1"/>
                                            </p:txEl>
                                          </p:spTgt>
                                        </p:tgtEl>
                                        <p:attrNameLst>
                                          <p:attrName>style.visibility</p:attrName>
                                        </p:attrNameLst>
                                      </p:cBhvr>
                                      <p:to>
                                        <p:strVal val="visible"/>
                                      </p:to>
                                    </p:set>
                                    <p:anim calcmode="lin" valueType="num">
                                      <p:cBhvr additive="base">
                                        <p:cTn id="18" dur="200" fill="hold"/>
                                        <p:tgtEl>
                                          <p:spTgt spid="244">
                                            <p:txEl>
                                              <p:pRg st="1" end="1"/>
                                            </p:txEl>
                                          </p:spTgt>
                                        </p:tgtEl>
                                        <p:attrNameLst>
                                          <p:attrName>ppt_x</p:attrName>
                                        </p:attrNameLst>
                                      </p:cBhvr>
                                      <p:tavLst>
                                        <p:tav tm="0">
                                          <p:val>
                                            <p:strVal val="0-#ppt_w/2"/>
                                          </p:val>
                                        </p:tav>
                                        <p:tav tm="100000">
                                          <p:val>
                                            <p:strVal val="#ppt_x"/>
                                          </p:val>
                                        </p:tav>
                                      </p:tavLst>
                                    </p:anim>
                                    <p:anim calcmode="lin" valueType="num">
                                      <p:cBhvr additive="base">
                                        <p:cTn id="19" dur="200" fill="hold"/>
                                        <p:tgtEl>
                                          <p:spTgt spid="2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44">
                                            <p:txEl>
                                              <p:pRg st="2" end="2"/>
                                            </p:txEl>
                                          </p:spTgt>
                                        </p:tgtEl>
                                        <p:attrNameLst>
                                          <p:attrName>style.visibility</p:attrName>
                                        </p:attrNameLst>
                                      </p:cBhvr>
                                      <p:to>
                                        <p:strVal val="visible"/>
                                      </p:to>
                                    </p:set>
                                    <p:anim calcmode="lin" valueType="num">
                                      <p:cBhvr additive="base">
                                        <p:cTn id="24" dur="200" fill="hold"/>
                                        <p:tgtEl>
                                          <p:spTgt spid="244">
                                            <p:txEl>
                                              <p:pRg st="2" end="2"/>
                                            </p:txEl>
                                          </p:spTgt>
                                        </p:tgtEl>
                                        <p:attrNameLst>
                                          <p:attrName>ppt_x</p:attrName>
                                        </p:attrNameLst>
                                      </p:cBhvr>
                                      <p:tavLst>
                                        <p:tav tm="0">
                                          <p:val>
                                            <p:strVal val="0-#ppt_w/2"/>
                                          </p:val>
                                        </p:tav>
                                        <p:tav tm="100000">
                                          <p:val>
                                            <p:strVal val="#ppt_x"/>
                                          </p:val>
                                        </p:tav>
                                      </p:tavLst>
                                    </p:anim>
                                    <p:anim calcmode="lin" valueType="num">
                                      <p:cBhvr additive="base">
                                        <p:cTn id="25" dur="200" fill="hold"/>
                                        <p:tgtEl>
                                          <p:spTgt spid="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44">
                                            <p:txEl>
                                              <p:pRg st="3" end="3"/>
                                            </p:txEl>
                                          </p:spTgt>
                                        </p:tgtEl>
                                        <p:attrNameLst>
                                          <p:attrName>style.visibility</p:attrName>
                                        </p:attrNameLst>
                                      </p:cBhvr>
                                      <p:to>
                                        <p:strVal val="visible"/>
                                      </p:to>
                                    </p:set>
                                    <p:anim calcmode="lin" valueType="num">
                                      <p:cBhvr additive="base">
                                        <p:cTn id="30" dur="200" fill="hold"/>
                                        <p:tgtEl>
                                          <p:spTgt spid="244">
                                            <p:txEl>
                                              <p:pRg st="3" end="3"/>
                                            </p:txEl>
                                          </p:spTgt>
                                        </p:tgtEl>
                                        <p:attrNameLst>
                                          <p:attrName>ppt_x</p:attrName>
                                        </p:attrNameLst>
                                      </p:cBhvr>
                                      <p:tavLst>
                                        <p:tav tm="0">
                                          <p:val>
                                            <p:strVal val="0-#ppt_w/2"/>
                                          </p:val>
                                        </p:tav>
                                        <p:tav tm="100000">
                                          <p:val>
                                            <p:strVal val="#ppt_x"/>
                                          </p:val>
                                        </p:tav>
                                      </p:tavLst>
                                    </p:anim>
                                    <p:anim calcmode="lin" valueType="num">
                                      <p:cBhvr additive="base">
                                        <p:cTn id="31" dur="200" fill="hold"/>
                                        <p:tgtEl>
                                          <p:spTgt spid="244">
                                            <p:txEl>
                                              <p:pRg st="3" end="3"/>
                                            </p:txEl>
                                          </p:spTgt>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46">
                                            <p:txEl>
                                              <p:pRg st="0" end="0"/>
                                            </p:txEl>
                                          </p:spTgt>
                                        </p:tgtEl>
                                        <p:attrNameLst>
                                          <p:attrName>style.visibility</p:attrName>
                                        </p:attrNameLst>
                                      </p:cBhvr>
                                      <p:to>
                                        <p:strVal val="visible"/>
                                      </p:to>
                                    </p:set>
                                    <p:anim calcmode="lin" valueType="num">
                                      <p:cBhvr additive="base">
                                        <p:cTn id="34" dur="200" fill="hold"/>
                                        <p:tgtEl>
                                          <p:spTgt spid="246">
                                            <p:txEl>
                                              <p:pRg st="0" end="0"/>
                                            </p:txEl>
                                          </p:spTgt>
                                        </p:tgtEl>
                                        <p:attrNameLst>
                                          <p:attrName>ppt_x</p:attrName>
                                        </p:attrNameLst>
                                      </p:cBhvr>
                                      <p:tavLst>
                                        <p:tav tm="0">
                                          <p:val>
                                            <p:strVal val="1+#ppt_w/2"/>
                                          </p:val>
                                        </p:tav>
                                        <p:tav tm="100000">
                                          <p:val>
                                            <p:strVal val="#ppt_x"/>
                                          </p:val>
                                        </p:tav>
                                      </p:tavLst>
                                    </p:anim>
                                    <p:anim calcmode="lin" valueType="num">
                                      <p:cBhvr additive="base">
                                        <p:cTn id="35" dur="200" fill="hold"/>
                                        <p:tgtEl>
                                          <p:spTgt spid="24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246">
                                            <p:txEl>
                                              <p:pRg st="1" end="1"/>
                                            </p:txEl>
                                          </p:spTgt>
                                        </p:tgtEl>
                                        <p:attrNameLst>
                                          <p:attrName>style.visibility</p:attrName>
                                        </p:attrNameLst>
                                      </p:cBhvr>
                                      <p:to>
                                        <p:strVal val="visible"/>
                                      </p:to>
                                    </p:set>
                                    <p:anim calcmode="lin" valueType="num">
                                      <p:cBhvr additive="base">
                                        <p:cTn id="40" dur="200" fill="hold"/>
                                        <p:tgtEl>
                                          <p:spTgt spid="246">
                                            <p:txEl>
                                              <p:pRg st="1" end="1"/>
                                            </p:txEl>
                                          </p:spTgt>
                                        </p:tgtEl>
                                        <p:attrNameLst>
                                          <p:attrName>ppt_x</p:attrName>
                                        </p:attrNameLst>
                                      </p:cBhvr>
                                      <p:tavLst>
                                        <p:tav tm="0">
                                          <p:val>
                                            <p:strVal val="1+#ppt_w/2"/>
                                          </p:val>
                                        </p:tav>
                                        <p:tav tm="100000">
                                          <p:val>
                                            <p:strVal val="#ppt_x"/>
                                          </p:val>
                                        </p:tav>
                                      </p:tavLst>
                                    </p:anim>
                                    <p:anim calcmode="lin" valueType="num">
                                      <p:cBhvr additive="base">
                                        <p:cTn id="41" dur="200" fill="hold"/>
                                        <p:tgtEl>
                                          <p:spTgt spid="24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246">
                                            <p:txEl>
                                              <p:pRg st="2" end="2"/>
                                            </p:txEl>
                                          </p:spTgt>
                                        </p:tgtEl>
                                        <p:attrNameLst>
                                          <p:attrName>style.visibility</p:attrName>
                                        </p:attrNameLst>
                                      </p:cBhvr>
                                      <p:to>
                                        <p:strVal val="visible"/>
                                      </p:to>
                                    </p:set>
                                    <p:anim calcmode="lin" valueType="num">
                                      <p:cBhvr additive="base">
                                        <p:cTn id="46" dur="200" fill="hold"/>
                                        <p:tgtEl>
                                          <p:spTgt spid="246">
                                            <p:txEl>
                                              <p:pRg st="2" end="2"/>
                                            </p:txEl>
                                          </p:spTgt>
                                        </p:tgtEl>
                                        <p:attrNameLst>
                                          <p:attrName>ppt_x</p:attrName>
                                        </p:attrNameLst>
                                      </p:cBhvr>
                                      <p:tavLst>
                                        <p:tav tm="0">
                                          <p:val>
                                            <p:strVal val="1+#ppt_w/2"/>
                                          </p:val>
                                        </p:tav>
                                        <p:tav tm="100000">
                                          <p:val>
                                            <p:strVal val="#ppt_x"/>
                                          </p:val>
                                        </p:tav>
                                      </p:tavLst>
                                    </p:anim>
                                    <p:anim calcmode="lin" valueType="num">
                                      <p:cBhvr additive="base">
                                        <p:cTn id="47" dur="200" fill="hold"/>
                                        <p:tgtEl>
                                          <p:spTgt spid="24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5" grpId="0"/>
      <p:bldP spid="24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9"/>
          <p:cNvSpPr txBox="1">
            <a:spLocks noGrp="1"/>
          </p:cNvSpPr>
          <p:nvPr>
            <p:ph type="body" idx="1"/>
          </p:nvPr>
        </p:nvSpPr>
        <p:spPr>
          <a:xfrm>
            <a:off x="1714300" y="1186825"/>
            <a:ext cx="5715300" cy="2769900"/>
          </a:xfrm>
          <a:prstGeom prst="rect">
            <a:avLst/>
          </a:prstGeom>
        </p:spPr>
        <p:txBody>
          <a:bodyPr spcFirstLastPara="1" wrap="square" lIns="0" tIns="0" rIns="0" bIns="0" anchor="ctr" anchorCtr="0">
            <a:noAutofit/>
          </a:bodyPr>
          <a:lstStyle/>
          <a:p>
            <a:pPr marL="0" lvl="0" indent="0" algn="ctr" rtl="0">
              <a:spcBef>
                <a:spcPts val="0"/>
              </a:spcBef>
              <a:spcAft>
                <a:spcPts val="1000"/>
              </a:spcAft>
              <a:buNone/>
            </a:pPr>
            <a:r>
              <a:rPr lang="en-US" sz="5000"/>
              <a:t>Mục tiêu đề tài</a:t>
            </a:r>
            <a:endParaRPr sz="5000" i="1" dirty="0">
              <a:solidFill>
                <a:srgbClr val="FF0000"/>
              </a:solidFill>
            </a:endParaRPr>
          </a:p>
        </p:txBody>
      </p:sp>
      <p:sp>
        <p:nvSpPr>
          <p:cNvPr id="220" name="Google Shape;220;p19"/>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787941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barn(inVertical)">
                                      <p:cBhvr>
                                        <p:cTn id="7" dur="500"/>
                                        <p:tgtEl>
                                          <p:spTgt spid="2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effectLst/>
                <a:latin typeface="Amatic SC" panose="00000500000000000000" pitchFamily="2" charset="-79"/>
                <a:ea typeface="Times New Roman" panose="02020603050405020304" pitchFamily="18" charset="0"/>
                <a:cs typeface="Amatic SC" panose="00000500000000000000" pitchFamily="2" charset="-79"/>
              </a:rPr>
              <a:t>Mục tiêu chung</a:t>
            </a:r>
            <a:endParaRPr>
              <a:latin typeface="Amatic SC" panose="00000500000000000000" pitchFamily="2" charset="-79"/>
              <a:cs typeface="Amatic SC" panose="00000500000000000000" pitchFamily="2" charset="-79"/>
            </a:endParaRPr>
          </a:p>
        </p:txBody>
      </p:sp>
      <p:sp>
        <p:nvSpPr>
          <p:cNvPr id="190" name="Google Shape;190;p16"/>
          <p:cNvSpPr txBox="1">
            <a:spLocks noGrp="1"/>
          </p:cNvSpPr>
          <p:nvPr>
            <p:ph type="body" idx="1"/>
          </p:nvPr>
        </p:nvSpPr>
        <p:spPr>
          <a:xfrm>
            <a:off x="1188175" y="1506350"/>
            <a:ext cx="6121500" cy="934634"/>
          </a:xfrm>
          <a:prstGeom prst="rect">
            <a:avLst/>
          </a:prstGeom>
        </p:spPr>
        <p:txBody>
          <a:bodyPr spcFirstLastPara="1" wrap="square" lIns="0" tIns="0" rIns="0" bIns="0" anchor="t" anchorCtr="0">
            <a:noAutofit/>
          </a:bodyPr>
          <a:lstStyle/>
          <a:p>
            <a:pPr marL="0" indent="0">
              <a:buClr>
                <a:schemeClr val="dk1"/>
              </a:buClr>
              <a:buSzPts val="1100"/>
              <a:buNone/>
            </a:pPr>
            <a:r>
              <a:rPr lang="en-US" sz="1800">
                <a:effectLst/>
                <a:latin typeface="Nunito" pitchFamily="2" charset="0"/>
                <a:ea typeface="Times New Roman" panose="02020603050405020304" pitchFamily="18" charset="0"/>
              </a:rPr>
              <a:t> </a:t>
            </a:r>
            <a:r>
              <a:rPr lang="en-US" sz="2200">
                <a:effectLst/>
                <a:latin typeface="Nunito" pitchFamily="2" charset="0"/>
                <a:ea typeface="Times New Roman" panose="02020603050405020304" pitchFamily="18" charset="0"/>
              </a:rPr>
              <a:t>Tạo ra được hệ thống tưới cây tự động tích hợp CNTT.</a:t>
            </a:r>
            <a:endParaRPr sz="2200">
              <a:latin typeface="Nunito" pitchFamily="2"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90829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in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wipe(down)">
                                      <p:cBhvr>
                                        <p:cTn id="12" dur="500"/>
                                        <p:tgtEl>
                                          <p:spTgt spid="1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14" name="Google Shape;340;p31">
            <a:extLst>
              <a:ext uri="{FF2B5EF4-FFF2-40B4-BE49-F238E27FC236}">
                <a16:creationId xmlns:a16="http://schemas.microsoft.com/office/drawing/2014/main" id="{24A66C78-5DE6-0F7C-CF01-122EA9DAA68C}"/>
              </a:ext>
            </a:extLst>
          </p:cNvPr>
          <p:cNvGrpSpPr/>
          <p:nvPr/>
        </p:nvGrpSpPr>
        <p:grpSpPr>
          <a:xfrm>
            <a:off x="6076615" y="1599292"/>
            <a:ext cx="2327760" cy="2996120"/>
            <a:chOff x="5632317" y="1189775"/>
            <a:chExt cx="3305700" cy="3483050"/>
          </a:xfrm>
        </p:grpSpPr>
        <p:sp>
          <p:nvSpPr>
            <p:cNvPr id="15" name="Google Shape;341;p31">
              <a:extLst>
                <a:ext uri="{FF2B5EF4-FFF2-40B4-BE49-F238E27FC236}">
                  <a16:creationId xmlns:a16="http://schemas.microsoft.com/office/drawing/2014/main" id="{E350D29F-B3A8-5C9B-7E80-38AD4F8E980C}"/>
                </a:ext>
              </a:extLst>
            </p:cNvPr>
            <p:cNvSpPr/>
            <p:nvPr/>
          </p:nvSpPr>
          <p:spPr>
            <a:xfrm>
              <a:off x="5632317" y="1189775"/>
              <a:ext cx="3305700" cy="669000"/>
            </a:xfrm>
            <a:prstGeom prst="chevron">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matic SC"/>
                  <a:ea typeface="Amatic SC"/>
                  <a:cs typeface="Amatic SC"/>
                  <a:sym typeface="Amatic SC"/>
                </a:rPr>
                <a:t>Mục tiêu 4</a:t>
              </a:r>
              <a:endParaRPr sz="2000" b="1">
                <a:solidFill>
                  <a:schemeClr val="dk1"/>
                </a:solidFill>
                <a:latin typeface="Amatic SC"/>
                <a:ea typeface="Amatic SC"/>
                <a:cs typeface="Amatic SC"/>
                <a:sym typeface="Amatic SC"/>
              </a:endParaRPr>
            </a:p>
          </p:txBody>
        </p:sp>
        <p:sp>
          <p:nvSpPr>
            <p:cNvPr id="16" name="Google Shape;342;p31">
              <a:extLst>
                <a:ext uri="{FF2B5EF4-FFF2-40B4-BE49-F238E27FC236}">
                  <a16:creationId xmlns:a16="http://schemas.microsoft.com/office/drawing/2014/main" id="{95B4B47B-BC42-08F0-72CE-619BB5CF7784}"/>
                </a:ext>
              </a:extLst>
            </p:cNvPr>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R="0" lvl="0">
                <a:spcBef>
                  <a:spcPts val="0"/>
                </a:spcBef>
                <a:spcAft>
                  <a:spcPts val="0"/>
                </a:spcAft>
              </a:pPr>
              <a:r>
                <a:rPr lang="vi-VN" sz="1800">
                  <a:effectLst/>
                  <a:latin typeface="Nunito" pitchFamily="2" charset="0"/>
                  <a:ea typeface="Times New Roman" panose="02020603050405020304" pitchFamily="18" charset="0"/>
                </a:rPr>
                <a:t>Đưa vào sử dụng.</a:t>
              </a:r>
              <a:endParaRPr lang="en-US" sz="1800">
                <a:effectLst/>
                <a:latin typeface="Nunito" pitchFamily="2" charset="0"/>
                <a:ea typeface="Times New Roman" panose="02020603050405020304" pitchFamily="18" charset="0"/>
              </a:endParaRPr>
            </a:p>
          </p:txBody>
        </p:sp>
      </p:grpSp>
      <p:sp>
        <p:nvSpPr>
          <p:cNvPr id="337" name="Google Shape;337;p31"/>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Mục tiêu cụ thể</a:t>
            </a:r>
            <a:endParaRPr/>
          </a:p>
        </p:txBody>
      </p:sp>
      <p:sp>
        <p:nvSpPr>
          <p:cNvPr id="338" name="Google Shape;338;p31"/>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339" name="Google Shape;339;p31"/>
          <p:cNvSpPr/>
          <p:nvPr/>
        </p:nvSpPr>
        <p:spPr>
          <a:xfrm>
            <a:off x="7812624" y="3691500"/>
            <a:ext cx="906340" cy="903912"/>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4074700" y="1599292"/>
            <a:ext cx="2334550" cy="2996120"/>
            <a:chOff x="5632317" y="1189775"/>
            <a:chExt cx="3305700" cy="3483050"/>
          </a:xfrm>
        </p:grpSpPr>
        <p:sp>
          <p:nvSpPr>
            <p:cNvPr id="341" name="Google Shape;341;p31"/>
            <p:cNvSpPr/>
            <p:nvPr/>
          </p:nvSpPr>
          <p:spPr>
            <a:xfrm>
              <a:off x="5632317" y="1189775"/>
              <a:ext cx="3305700" cy="669000"/>
            </a:xfrm>
            <a:prstGeom prst="chevron">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matic SC"/>
                  <a:ea typeface="Amatic SC"/>
                  <a:cs typeface="Amatic SC"/>
                  <a:sym typeface="Amatic SC"/>
                </a:rPr>
                <a:t>Mục tiêu 3</a:t>
              </a:r>
              <a:endParaRPr sz="2000" b="1">
                <a:solidFill>
                  <a:schemeClr val="dk1"/>
                </a:solidFill>
                <a:latin typeface="Amatic SC"/>
                <a:ea typeface="Amatic SC"/>
                <a:cs typeface="Amatic SC"/>
                <a:sym typeface="Amatic SC"/>
              </a:endParaRPr>
            </a:p>
          </p:txBody>
        </p:sp>
        <p:sp>
          <p:nvSpPr>
            <p:cNvPr id="342" name="Google Shape;342;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R="0" lvl="0">
                <a:spcBef>
                  <a:spcPts val="0"/>
                </a:spcBef>
                <a:spcAft>
                  <a:spcPts val="0"/>
                </a:spcAft>
              </a:pPr>
              <a:r>
                <a:rPr lang="vi-VN" sz="1800">
                  <a:effectLst/>
                  <a:latin typeface="Nunito" pitchFamily="2" charset="0"/>
                  <a:ea typeface="Times New Roman" panose="02020603050405020304" pitchFamily="18" charset="0"/>
                </a:rPr>
                <a:t>Lắp đặt hệ thống và tiến hành chạy thử.</a:t>
              </a:r>
              <a:endParaRPr lang="en-US" sz="1800">
                <a:effectLst/>
                <a:latin typeface="Nunito" pitchFamily="2" charset="0"/>
                <a:ea typeface="Times New Roman" panose="02020603050405020304" pitchFamily="18" charset="0"/>
              </a:endParaRPr>
            </a:p>
          </p:txBody>
        </p:sp>
      </p:grpSp>
      <p:grpSp>
        <p:nvGrpSpPr>
          <p:cNvPr id="343" name="Google Shape;343;p31"/>
          <p:cNvGrpSpPr/>
          <p:nvPr/>
        </p:nvGrpSpPr>
        <p:grpSpPr>
          <a:xfrm>
            <a:off x="-53073" y="1600825"/>
            <a:ext cx="2425542" cy="2995927"/>
            <a:chOff x="-327452" y="1189999"/>
            <a:chExt cx="3874500" cy="3482826"/>
          </a:xfrm>
        </p:grpSpPr>
        <p:sp>
          <p:nvSpPr>
            <p:cNvPr id="344" name="Google Shape;344;p31"/>
            <p:cNvSpPr/>
            <p:nvPr/>
          </p:nvSpPr>
          <p:spPr>
            <a:xfrm>
              <a:off x="-327452" y="1189999"/>
              <a:ext cx="3874500" cy="669000"/>
            </a:xfrm>
            <a:prstGeom prst="homePlate">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matic SC"/>
                  <a:ea typeface="Amatic SC"/>
                  <a:cs typeface="Amatic SC"/>
                  <a:sym typeface="Amatic SC"/>
                </a:rPr>
                <a:t>Mục tiêu 1</a:t>
              </a:r>
              <a:endParaRPr sz="2000" b="1">
                <a:solidFill>
                  <a:schemeClr val="dk1"/>
                </a:solidFill>
                <a:latin typeface="Amatic SC"/>
                <a:ea typeface="Amatic SC"/>
                <a:cs typeface="Amatic SC"/>
                <a:sym typeface="Amatic SC"/>
              </a:endParaRPr>
            </a:p>
          </p:txBody>
        </p:sp>
        <p:sp>
          <p:nvSpPr>
            <p:cNvPr id="345" name="Google Shape;345;p31"/>
            <p:cNvSpPr txBox="1"/>
            <p:nvPr/>
          </p:nvSpPr>
          <p:spPr>
            <a:xfrm>
              <a:off x="655362" y="2057125"/>
              <a:ext cx="2236200" cy="26157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800">
                  <a:effectLst/>
                  <a:latin typeface="Nunito" pitchFamily="2" charset="0"/>
                  <a:ea typeface="Times New Roman" panose="02020603050405020304" pitchFamily="18" charset="0"/>
                </a:rPr>
                <a:t>Vẽ </a:t>
              </a:r>
              <a:r>
                <a:rPr lang="vi-VN" sz="1800">
                  <a:effectLst/>
                  <a:latin typeface="Nunito" pitchFamily="2" charset="0"/>
                  <a:ea typeface="Times New Roman" panose="02020603050405020304" pitchFamily="18" charset="0"/>
                </a:rPr>
                <a:t>sơ đồ cụ thể cho hệ thống.</a:t>
              </a:r>
              <a:endParaRPr sz="1200">
                <a:solidFill>
                  <a:schemeClr val="dk1"/>
                </a:solidFill>
                <a:latin typeface="Nunito" pitchFamily="2" charset="0"/>
                <a:ea typeface="Nunito"/>
                <a:cs typeface="Nunito"/>
                <a:sym typeface="Nunito"/>
              </a:endParaRPr>
            </a:p>
          </p:txBody>
        </p:sp>
      </p:grpSp>
      <p:grpSp>
        <p:nvGrpSpPr>
          <p:cNvPr id="346" name="Google Shape;346;p31"/>
          <p:cNvGrpSpPr/>
          <p:nvPr/>
        </p:nvGrpSpPr>
        <p:grpSpPr>
          <a:xfrm>
            <a:off x="2070617" y="1599292"/>
            <a:ext cx="2327760" cy="2996120"/>
            <a:chOff x="2944204" y="1189775"/>
            <a:chExt cx="3305700" cy="3483050"/>
          </a:xfrm>
        </p:grpSpPr>
        <p:sp>
          <p:nvSpPr>
            <p:cNvPr id="347" name="Google Shape;347;p31"/>
            <p:cNvSpPr/>
            <p:nvPr/>
          </p:nvSpPr>
          <p:spPr>
            <a:xfrm>
              <a:off x="2944204" y="1189775"/>
              <a:ext cx="3305700" cy="669000"/>
            </a:xfrm>
            <a:prstGeom prst="chevron">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matic SC"/>
                  <a:ea typeface="Amatic SC"/>
                  <a:cs typeface="Amatic SC"/>
                  <a:sym typeface="Amatic SC"/>
                </a:rPr>
                <a:t>Mục tiêu 2</a:t>
              </a:r>
              <a:endParaRPr sz="2000" b="1">
                <a:solidFill>
                  <a:schemeClr val="dk1"/>
                </a:solidFill>
                <a:latin typeface="Amatic SC"/>
                <a:ea typeface="Amatic SC"/>
                <a:cs typeface="Amatic SC"/>
                <a:sym typeface="Amatic SC"/>
              </a:endParaRPr>
            </a:p>
          </p:txBody>
        </p:sp>
        <p:sp>
          <p:nvSpPr>
            <p:cNvPr id="348" name="Google Shape;348;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a:lnSpc>
                  <a:spcPct val="115000"/>
                </a:lnSpc>
              </a:pPr>
              <a:r>
                <a:rPr lang="en-US" sz="1800">
                  <a:effectLst/>
                  <a:latin typeface="Nunito" pitchFamily="2" charset="0"/>
                  <a:ea typeface="Times New Roman" panose="02020603050405020304" pitchFamily="18" charset="0"/>
                </a:rPr>
                <a:t>Tiến </a:t>
              </a:r>
              <a:r>
                <a:rPr lang="vi-VN" sz="1800">
                  <a:effectLst/>
                  <a:latin typeface="Nunito" pitchFamily="2" charset="0"/>
                  <a:ea typeface="Times New Roman" panose="02020603050405020304" pitchFamily="18" charset="0"/>
                </a:rPr>
                <a:t>hành đo các chỉ số của đất để lập trình trên bo mạch.</a:t>
              </a:r>
              <a:endParaRPr lang="en-US" sz="1800">
                <a:effectLst/>
                <a:latin typeface="Nunito" pitchFamily="2" charset="0"/>
                <a:ea typeface="Times New Roman" panose="02020603050405020304" pitchFamily="18"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wipe(down)">
                                      <p:cBhvr>
                                        <p:cTn id="7" dur="5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3"/>
                                        </p:tgtEl>
                                        <p:attrNameLst>
                                          <p:attrName>style.visibility</p:attrName>
                                        </p:attrNameLst>
                                      </p:cBhvr>
                                      <p:to>
                                        <p:strVal val="visible"/>
                                      </p:to>
                                    </p:set>
                                    <p:anim calcmode="lin" valueType="num">
                                      <p:cBhvr additive="base">
                                        <p:cTn id="12" dur="500" fill="hold"/>
                                        <p:tgtEl>
                                          <p:spTgt spid="343"/>
                                        </p:tgtEl>
                                        <p:attrNameLst>
                                          <p:attrName>ppt_x</p:attrName>
                                        </p:attrNameLst>
                                      </p:cBhvr>
                                      <p:tavLst>
                                        <p:tav tm="0">
                                          <p:val>
                                            <p:strVal val="0-#ppt_w/2"/>
                                          </p:val>
                                        </p:tav>
                                        <p:tav tm="100000">
                                          <p:val>
                                            <p:strVal val="#ppt_x"/>
                                          </p:val>
                                        </p:tav>
                                      </p:tavLst>
                                    </p:anim>
                                    <p:anim calcmode="lin" valueType="num">
                                      <p:cBhvr additive="base">
                                        <p:cTn id="13" dur="500" fill="hold"/>
                                        <p:tgtEl>
                                          <p:spTgt spid="34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46"/>
                                        </p:tgtEl>
                                        <p:attrNameLst>
                                          <p:attrName>style.visibility</p:attrName>
                                        </p:attrNameLst>
                                      </p:cBhvr>
                                      <p:to>
                                        <p:strVal val="visible"/>
                                      </p:to>
                                    </p:set>
                                    <p:anim calcmode="lin" valueType="num">
                                      <p:cBhvr additive="base">
                                        <p:cTn id="18" dur="500" fill="hold"/>
                                        <p:tgtEl>
                                          <p:spTgt spid="346"/>
                                        </p:tgtEl>
                                        <p:attrNameLst>
                                          <p:attrName>ppt_x</p:attrName>
                                        </p:attrNameLst>
                                      </p:cBhvr>
                                      <p:tavLst>
                                        <p:tav tm="0">
                                          <p:val>
                                            <p:strVal val="0-#ppt_w/2"/>
                                          </p:val>
                                        </p:tav>
                                        <p:tav tm="100000">
                                          <p:val>
                                            <p:strVal val="#ppt_x"/>
                                          </p:val>
                                        </p:tav>
                                      </p:tavLst>
                                    </p:anim>
                                    <p:anim calcmode="lin" valueType="num">
                                      <p:cBhvr additive="base">
                                        <p:cTn id="19" dur="500" fill="hold"/>
                                        <p:tgtEl>
                                          <p:spTgt spid="34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40"/>
                                        </p:tgtEl>
                                        <p:attrNameLst>
                                          <p:attrName>style.visibility</p:attrName>
                                        </p:attrNameLst>
                                      </p:cBhvr>
                                      <p:to>
                                        <p:strVal val="visible"/>
                                      </p:to>
                                    </p:set>
                                    <p:anim calcmode="lin" valueType="num">
                                      <p:cBhvr additive="base">
                                        <p:cTn id="24" dur="500" fill="hold"/>
                                        <p:tgtEl>
                                          <p:spTgt spid="340"/>
                                        </p:tgtEl>
                                        <p:attrNameLst>
                                          <p:attrName>ppt_x</p:attrName>
                                        </p:attrNameLst>
                                      </p:cBhvr>
                                      <p:tavLst>
                                        <p:tav tm="0">
                                          <p:val>
                                            <p:strVal val="0-#ppt_w/2"/>
                                          </p:val>
                                        </p:tav>
                                        <p:tav tm="100000">
                                          <p:val>
                                            <p:strVal val="#ppt_x"/>
                                          </p:val>
                                        </p:tav>
                                      </p:tavLst>
                                    </p:anim>
                                    <p:anim calcmode="lin" valueType="num">
                                      <p:cBhvr additive="base">
                                        <p:cTn id="25" dur="500" fill="hold"/>
                                        <p:tgtEl>
                                          <p:spTgt spid="34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4"/>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Nội dung triển khai nghiên cứu</a:t>
            </a:r>
            <a:endParaRPr/>
          </a:p>
        </p:txBody>
      </p:sp>
      <p:sp>
        <p:nvSpPr>
          <p:cNvPr id="542" name="Google Shape;542;p4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543" name="Google Shape;543;p44"/>
          <p:cNvSpPr/>
          <p:nvPr/>
        </p:nvSpPr>
        <p:spPr>
          <a:xfrm>
            <a:off x="550190" y="1342125"/>
            <a:ext cx="3729185" cy="14844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a:effectLst/>
                <a:latin typeface="Nunito" pitchFamily="2" charset="0"/>
                <a:ea typeface="Times New Roman" panose="02020603050405020304" pitchFamily="18" charset="0"/>
              </a:rPr>
              <a:t>Liệt </a:t>
            </a:r>
            <a:r>
              <a:rPr lang="vi-VN">
                <a:effectLst/>
                <a:latin typeface="Nunito" pitchFamily="2" charset="0"/>
                <a:ea typeface="Times New Roman" panose="02020603050405020304" pitchFamily="18" charset="0"/>
              </a:rPr>
              <a:t>kê các nguyên vật liệu cần thiết và bố trí trên giấy</a:t>
            </a:r>
            <a:r>
              <a:rPr lang="en-US">
                <a:effectLst/>
                <a:latin typeface="Nunito" pitchFamily="2" charset="0"/>
                <a:ea typeface="Times New Roman" panose="02020603050405020304" pitchFamily="18" charset="0"/>
              </a:rPr>
              <a:t> (ở dạng sơ đồ)</a:t>
            </a:r>
            <a:r>
              <a:rPr lang="vi-VN">
                <a:effectLst/>
                <a:latin typeface="Nunito" pitchFamily="2" charset="0"/>
                <a:ea typeface="Times New Roman" panose="02020603050405020304" pitchFamily="18" charset="0"/>
              </a:rPr>
              <a:t>. </a:t>
            </a:r>
            <a:endParaRPr>
              <a:solidFill>
                <a:schemeClr val="dk1"/>
              </a:solidFill>
              <a:latin typeface="Nunito" pitchFamily="2" charset="0"/>
              <a:ea typeface="Nunito"/>
              <a:cs typeface="Nunito"/>
              <a:sym typeface="Nunito"/>
            </a:endParaRPr>
          </a:p>
        </p:txBody>
      </p:sp>
      <p:sp>
        <p:nvSpPr>
          <p:cNvPr id="544" name="Google Shape;544;p44"/>
          <p:cNvSpPr/>
          <p:nvPr/>
        </p:nvSpPr>
        <p:spPr>
          <a:xfrm>
            <a:off x="4419738" y="1342125"/>
            <a:ext cx="3568144" cy="14844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US" sz="1300">
                <a:effectLst/>
                <a:latin typeface="Nunito" pitchFamily="2" charset="0"/>
                <a:ea typeface="Times New Roman" panose="02020603050405020304" pitchFamily="18" charset="0"/>
              </a:rPr>
              <a:t>Sử </a:t>
            </a:r>
            <a:r>
              <a:rPr lang="vi-VN" sz="1300">
                <a:effectLst/>
                <a:latin typeface="Nunito" pitchFamily="2" charset="0"/>
                <a:ea typeface="Times New Roman" panose="02020603050405020304" pitchFamily="18" charset="0"/>
              </a:rPr>
              <a:t>dụng cảm biến độ ẩm, sau đó cấm vào đất khô và đất ẩm và ghi lại các chỉ số lên giấy. Kế đó, ta ghi chỉ số chỉ số của đất ẩm vào đoạn code của bo mạch và lưu lại.</a:t>
            </a:r>
            <a:endParaRPr sz="1300">
              <a:solidFill>
                <a:schemeClr val="dk1"/>
              </a:solidFill>
              <a:latin typeface="Nunito" pitchFamily="2" charset="0"/>
              <a:ea typeface="Nunito"/>
              <a:cs typeface="Nunito"/>
              <a:sym typeface="Nunito"/>
            </a:endParaRPr>
          </a:p>
        </p:txBody>
      </p:sp>
      <p:sp>
        <p:nvSpPr>
          <p:cNvPr id="545" name="Google Shape;545;p44"/>
          <p:cNvSpPr/>
          <p:nvPr/>
        </p:nvSpPr>
        <p:spPr>
          <a:xfrm>
            <a:off x="550190" y="2989322"/>
            <a:ext cx="3729185" cy="14844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Nunito"/>
              <a:ea typeface="Nunito"/>
              <a:cs typeface="Nunito"/>
              <a:sym typeface="Nunito"/>
            </a:endParaRPr>
          </a:p>
          <a:p>
            <a:pPr marR="0" lvl="0">
              <a:spcBef>
                <a:spcPts val="0"/>
              </a:spcBef>
              <a:spcAft>
                <a:spcPts val="0"/>
              </a:spcAft>
            </a:pPr>
            <a:r>
              <a:rPr lang="vi-VN" sz="1300">
                <a:effectLst/>
                <a:latin typeface="Nunito" pitchFamily="2" charset="0"/>
                <a:ea typeface="Times New Roman" panose="02020603050405020304" pitchFamily="18" charset="0"/>
              </a:rPr>
              <a:t>Cắm ống nhựa và cảm độ biến ẩm vào đất, nối cảm biến vào bo mạch và cấp nguồn cho mạch, nối ống vào máy bơm và nguồn nước. Kiểm tra lại code trên mạch và tiến hành cho hệ thống hoạt động.</a:t>
            </a:r>
            <a:endParaRPr lang="en-US" sz="1300">
              <a:effectLst/>
              <a:latin typeface="Nunito" pitchFamily="2" charset="0"/>
              <a:ea typeface="Times New Roman" panose="02020603050405020304" pitchFamily="18" charset="0"/>
            </a:endParaRPr>
          </a:p>
        </p:txBody>
      </p:sp>
      <p:sp>
        <p:nvSpPr>
          <p:cNvPr id="546" name="Google Shape;546;p44"/>
          <p:cNvSpPr/>
          <p:nvPr/>
        </p:nvSpPr>
        <p:spPr>
          <a:xfrm>
            <a:off x="4419738" y="2989322"/>
            <a:ext cx="3568144" cy="1484400"/>
          </a:xfrm>
          <a:prstGeom prst="rect">
            <a:avLst/>
          </a:prstGeom>
          <a:solidFill>
            <a:schemeClr val="lt2"/>
          </a:solidFill>
          <a:ln>
            <a:noFill/>
          </a:ln>
        </p:spPr>
        <p:txBody>
          <a:bodyPr spcFirstLastPara="1" wrap="square" lIns="1371600" tIns="91425" rIns="91425" bIns="91425" anchor="b" anchorCtr="0">
            <a:noAutofit/>
          </a:bodyPr>
          <a:lstStyle/>
          <a:p>
            <a:pPr lvl="0" algn="r" rtl="0">
              <a:spcBef>
                <a:spcPts val="0"/>
              </a:spcBef>
              <a:spcAft>
                <a:spcPts val="0"/>
              </a:spcAft>
              <a:buClr>
                <a:schemeClr val="dk1"/>
              </a:buClr>
              <a:buSzPts val="1100"/>
            </a:pPr>
            <a:r>
              <a:rPr lang="vi-VN">
                <a:effectLst/>
                <a:latin typeface="Nunito" pitchFamily="2" charset="0"/>
                <a:ea typeface="Times New Roman" panose="02020603050405020304" pitchFamily="18" charset="0"/>
              </a:rPr>
              <a:t>Kiểm tra lại các lỗi nếu thiết bị hoạt động ta đưa thiết bị vào sử dụng thực tế.</a:t>
            </a:r>
            <a:endParaRPr>
              <a:solidFill>
                <a:schemeClr val="dk1"/>
              </a:solidFill>
              <a:latin typeface="Nunito" pitchFamily="2" charset="0"/>
              <a:ea typeface="Nunito"/>
              <a:cs typeface="Nunito"/>
              <a:sym typeface="Nunito"/>
            </a:endParaRPr>
          </a:p>
        </p:txBody>
      </p:sp>
      <p:sp>
        <p:nvSpPr>
          <p:cNvPr id="547" name="Google Shape;547;p44"/>
          <p:cNvSpPr/>
          <p:nvPr/>
        </p:nvSpPr>
        <p:spPr>
          <a:xfrm>
            <a:off x="3136986" y="1693379"/>
            <a:ext cx="2264100" cy="2264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rot="5400000">
            <a:off x="3300212" y="1693379"/>
            <a:ext cx="2264100" cy="2264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rot="10800000">
            <a:off x="3300212" y="1857891"/>
            <a:ext cx="2264100" cy="2264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rot="-5400000">
            <a:off x="3136986" y="1857891"/>
            <a:ext cx="2264100" cy="2264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3814708" y="2165655"/>
            <a:ext cx="123803" cy="457601"/>
          </a:xfrm>
          <a:prstGeom prst="rect">
            <a:avLst/>
          </a:prstGeom>
        </p:spPr>
        <p:txBody>
          <a:bodyPr>
            <a:prstTxWarp prst="textPlain">
              <a:avLst/>
            </a:prstTxWarp>
          </a:bodyPr>
          <a:lstStyle/>
          <a:p>
            <a:pPr lvl="0" algn="ctr"/>
            <a:r>
              <a:rPr lang="en-US" b="1">
                <a:solidFill>
                  <a:schemeClr val="lt1"/>
                </a:solidFill>
                <a:latin typeface="Amatic SC"/>
              </a:rPr>
              <a:t>1</a:t>
            </a:r>
            <a:endParaRPr b="1" i="0">
              <a:ln>
                <a:noFill/>
              </a:ln>
              <a:solidFill>
                <a:schemeClr val="lt1"/>
              </a:solidFill>
              <a:latin typeface="Amatic SC"/>
            </a:endParaRPr>
          </a:p>
        </p:txBody>
      </p:sp>
      <p:sp>
        <p:nvSpPr>
          <p:cNvPr id="552" name="Google Shape;552;p44"/>
          <p:cNvSpPr/>
          <p:nvPr/>
        </p:nvSpPr>
        <p:spPr>
          <a:xfrm>
            <a:off x="4766042" y="2172886"/>
            <a:ext cx="239506" cy="457601"/>
          </a:xfrm>
          <a:prstGeom prst="rect">
            <a:avLst/>
          </a:prstGeom>
        </p:spPr>
        <p:txBody>
          <a:bodyPr>
            <a:prstTxWarp prst="textPlain">
              <a:avLst/>
            </a:prstTxWarp>
          </a:bodyPr>
          <a:lstStyle/>
          <a:p>
            <a:pPr lvl="0" algn="ctr"/>
            <a:r>
              <a:rPr lang="en-US" b="1">
                <a:solidFill>
                  <a:schemeClr val="lt1"/>
                </a:solidFill>
                <a:latin typeface="Amatic SC"/>
              </a:rPr>
              <a:t>2</a:t>
            </a:r>
            <a:endParaRPr b="1" i="0">
              <a:ln>
                <a:noFill/>
              </a:ln>
              <a:solidFill>
                <a:schemeClr val="lt1"/>
              </a:solidFill>
              <a:latin typeface="Amatic SC"/>
            </a:endParaRPr>
          </a:p>
        </p:txBody>
      </p:sp>
      <p:sp>
        <p:nvSpPr>
          <p:cNvPr id="553" name="Google Shape;553;p44"/>
          <p:cNvSpPr/>
          <p:nvPr/>
        </p:nvSpPr>
        <p:spPr>
          <a:xfrm>
            <a:off x="3782311" y="3202003"/>
            <a:ext cx="149258" cy="463965"/>
          </a:xfrm>
          <a:prstGeom prst="rect">
            <a:avLst/>
          </a:prstGeom>
        </p:spPr>
        <p:txBody>
          <a:bodyPr>
            <a:prstTxWarp prst="textPlain">
              <a:avLst/>
            </a:prstTxWarp>
          </a:bodyPr>
          <a:lstStyle/>
          <a:p>
            <a:pPr lvl="0" algn="ctr"/>
            <a:r>
              <a:rPr lang="en-US" b="1" i="0">
                <a:ln>
                  <a:noFill/>
                </a:ln>
                <a:solidFill>
                  <a:schemeClr val="lt1"/>
                </a:solidFill>
                <a:latin typeface="Amatic SC"/>
              </a:rPr>
              <a:t>3</a:t>
            </a:r>
            <a:endParaRPr b="1" i="0">
              <a:ln>
                <a:noFill/>
              </a:ln>
              <a:solidFill>
                <a:schemeClr val="lt1"/>
              </a:solidFill>
              <a:latin typeface="Amatic SC"/>
            </a:endParaRPr>
          </a:p>
        </p:txBody>
      </p:sp>
      <p:sp>
        <p:nvSpPr>
          <p:cNvPr id="554" name="Google Shape;554;p44"/>
          <p:cNvSpPr/>
          <p:nvPr/>
        </p:nvSpPr>
        <p:spPr>
          <a:xfrm>
            <a:off x="4873068" y="3209233"/>
            <a:ext cx="124960" cy="441982"/>
          </a:xfrm>
          <a:prstGeom prst="rect">
            <a:avLst/>
          </a:prstGeom>
        </p:spPr>
        <p:txBody>
          <a:bodyPr>
            <a:prstTxWarp prst="textPlain">
              <a:avLst/>
            </a:prstTxWarp>
          </a:bodyPr>
          <a:lstStyle/>
          <a:p>
            <a:pPr lvl="0" algn="ctr"/>
            <a:r>
              <a:rPr lang="en-US" b="1" i="0">
                <a:ln>
                  <a:noFill/>
                </a:ln>
                <a:solidFill>
                  <a:schemeClr val="lt1"/>
                </a:solidFill>
                <a:latin typeface="Amatic SC"/>
              </a:rPr>
              <a:t>4</a:t>
            </a:r>
            <a:endParaRPr b="1" i="0">
              <a:ln>
                <a:noFill/>
              </a:ln>
              <a:solidFill>
                <a:schemeClr val="lt1"/>
              </a:solidFill>
              <a:latin typeface="Amatic SC"/>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wipe(down)">
                                      <p:cBhvr>
                                        <p:cTn id="7" dur="500"/>
                                        <p:tgtEl>
                                          <p:spTgt spid="5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nodeType="clickEffect">
                                  <p:stCondLst>
                                    <p:cond delay="0"/>
                                  </p:stCondLst>
                                  <p:childTnLst>
                                    <p:set>
                                      <p:cBhvr>
                                        <p:cTn id="11" dur="1" fill="hold">
                                          <p:stCondLst>
                                            <p:cond delay="0"/>
                                          </p:stCondLst>
                                        </p:cTn>
                                        <p:tgtEl>
                                          <p:spTgt spid="551">
                                            <p:txEl>
                                              <p:pRg st="0" end="0"/>
                                            </p:txEl>
                                          </p:spTgt>
                                        </p:tgtEl>
                                        <p:attrNameLst>
                                          <p:attrName>style.visibility</p:attrName>
                                        </p:attrNameLst>
                                      </p:cBhvr>
                                      <p:to>
                                        <p:strVal val="visible"/>
                                      </p:to>
                                    </p:set>
                                    <p:anim calcmode="lin" valueType="num">
                                      <p:cBhvr additive="base">
                                        <p:cTn id="12" dur="500" fill="hold"/>
                                        <p:tgtEl>
                                          <p:spTgt spid="55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51">
                                            <p:txEl>
                                              <p:pRg st="0" end="0"/>
                                            </p:txEl>
                                          </p:spTgt>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6" fill="hold" nodeType="afterEffect">
                                  <p:stCondLst>
                                    <p:cond delay="0"/>
                                  </p:stCondLst>
                                  <p:childTnLst>
                                    <p:set>
                                      <p:cBhvr>
                                        <p:cTn id="16" dur="1" fill="hold">
                                          <p:stCondLst>
                                            <p:cond delay="0"/>
                                          </p:stCondLst>
                                        </p:cTn>
                                        <p:tgtEl>
                                          <p:spTgt spid="543">
                                            <p:txEl>
                                              <p:pRg st="0" end="0"/>
                                            </p:txEl>
                                          </p:spTgt>
                                        </p:tgtEl>
                                        <p:attrNameLst>
                                          <p:attrName>style.visibility</p:attrName>
                                        </p:attrNameLst>
                                      </p:cBhvr>
                                      <p:to>
                                        <p:strVal val="visible"/>
                                      </p:to>
                                    </p:set>
                                    <p:anim calcmode="lin" valueType="num">
                                      <p:cBhvr additive="base">
                                        <p:cTn id="17" dur="500" fill="hold"/>
                                        <p:tgtEl>
                                          <p:spTgt spid="543">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3" fill="hold" nodeType="clickEffect">
                                  <p:stCondLst>
                                    <p:cond delay="0"/>
                                  </p:stCondLst>
                                  <p:childTnLst>
                                    <p:set>
                                      <p:cBhvr>
                                        <p:cTn id="22" dur="1" fill="hold">
                                          <p:stCondLst>
                                            <p:cond delay="0"/>
                                          </p:stCondLst>
                                        </p:cTn>
                                        <p:tgtEl>
                                          <p:spTgt spid="552">
                                            <p:txEl>
                                              <p:pRg st="0" end="0"/>
                                            </p:txEl>
                                          </p:spTgt>
                                        </p:tgtEl>
                                        <p:attrNameLst>
                                          <p:attrName>style.visibility</p:attrName>
                                        </p:attrNameLst>
                                      </p:cBhvr>
                                      <p:to>
                                        <p:strVal val="visible"/>
                                      </p:to>
                                    </p:set>
                                    <p:anim calcmode="lin" valueType="num">
                                      <p:cBhvr additive="base">
                                        <p:cTn id="23" dur="500" fill="hold"/>
                                        <p:tgtEl>
                                          <p:spTgt spid="55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52">
                                            <p:txEl>
                                              <p:pRg st="0" end="0"/>
                                            </p:txEl>
                                          </p:spTgt>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2" presetClass="entr" presetSubtype="12" fill="hold" nodeType="afterEffect">
                                  <p:stCondLst>
                                    <p:cond delay="0"/>
                                  </p:stCondLst>
                                  <p:childTnLst>
                                    <p:set>
                                      <p:cBhvr>
                                        <p:cTn id="27" dur="1" fill="hold">
                                          <p:stCondLst>
                                            <p:cond delay="0"/>
                                          </p:stCondLst>
                                        </p:cTn>
                                        <p:tgtEl>
                                          <p:spTgt spid="544">
                                            <p:txEl>
                                              <p:pRg st="0" end="0"/>
                                            </p:txEl>
                                          </p:spTgt>
                                        </p:tgtEl>
                                        <p:attrNameLst>
                                          <p:attrName>style.visibility</p:attrName>
                                        </p:attrNameLst>
                                      </p:cBhvr>
                                      <p:to>
                                        <p:strVal val="visible"/>
                                      </p:to>
                                    </p:set>
                                    <p:anim calcmode="lin" valueType="num">
                                      <p:cBhvr additive="base">
                                        <p:cTn id="28" dur="500" fill="hold"/>
                                        <p:tgtEl>
                                          <p:spTgt spid="544">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nodeType="clickEffect">
                                  <p:stCondLst>
                                    <p:cond delay="0"/>
                                  </p:stCondLst>
                                  <p:childTnLst>
                                    <p:set>
                                      <p:cBhvr>
                                        <p:cTn id="33" dur="1" fill="hold">
                                          <p:stCondLst>
                                            <p:cond delay="0"/>
                                          </p:stCondLst>
                                        </p:cTn>
                                        <p:tgtEl>
                                          <p:spTgt spid="553">
                                            <p:txEl>
                                              <p:pRg st="0" end="0"/>
                                            </p:txEl>
                                          </p:spTgt>
                                        </p:tgtEl>
                                        <p:attrNameLst>
                                          <p:attrName>style.visibility</p:attrName>
                                        </p:attrNameLst>
                                      </p:cBhvr>
                                      <p:to>
                                        <p:strVal val="visible"/>
                                      </p:to>
                                    </p:set>
                                    <p:anim calcmode="lin" valueType="num">
                                      <p:cBhvr additive="base">
                                        <p:cTn id="34" dur="500" fill="hold"/>
                                        <p:tgtEl>
                                          <p:spTgt spid="553">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553">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3" fill="hold" nodeType="afterEffect">
                                  <p:stCondLst>
                                    <p:cond delay="0"/>
                                  </p:stCondLst>
                                  <p:childTnLst>
                                    <p:set>
                                      <p:cBhvr>
                                        <p:cTn id="38" dur="1" fill="hold">
                                          <p:stCondLst>
                                            <p:cond delay="0"/>
                                          </p:stCondLst>
                                        </p:cTn>
                                        <p:tgtEl>
                                          <p:spTgt spid="545">
                                            <p:txEl>
                                              <p:pRg st="1" end="1"/>
                                            </p:txEl>
                                          </p:spTgt>
                                        </p:tgtEl>
                                        <p:attrNameLst>
                                          <p:attrName>style.visibility</p:attrName>
                                        </p:attrNameLst>
                                      </p:cBhvr>
                                      <p:to>
                                        <p:strVal val="visible"/>
                                      </p:to>
                                    </p:set>
                                    <p:anim calcmode="lin" valueType="num">
                                      <p:cBhvr additive="base">
                                        <p:cTn id="39" dur="500" fill="hold"/>
                                        <p:tgtEl>
                                          <p:spTgt spid="545">
                                            <p:txEl>
                                              <p:pRg st="1" end="1"/>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545">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6" fill="hold" nodeType="clickEffect">
                                  <p:stCondLst>
                                    <p:cond delay="0"/>
                                  </p:stCondLst>
                                  <p:childTnLst>
                                    <p:set>
                                      <p:cBhvr>
                                        <p:cTn id="44" dur="1" fill="hold">
                                          <p:stCondLst>
                                            <p:cond delay="0"/>
                                          </p:stCondLst>
                                        </p:cTn>
                                        <p:tgtEl>
                                          <p:spTgt spid="554">
                                            <p:txEl>
                                              <p:pRg st="0" end="0"/>
                                            </p:txEl>
                                          </p:spTgt>
                                        </p:tgtEl>
                                        <p:attrNameLst>
                                          <p:attrName>style.visibility</p:attrName>
                                        </p:attrNameLst>
                                      </p:cBhvr>
                                      <p:to>
                                        <p:strVal val="visible"/>
                                      </p:to>
                                    </p:set>
                                    <p:anim calcmode="lin" valueType="num">
                                      <p:cBhvr additive="base">
                                        <p:cTn id="45" dur="500" fill="hold"/>
                                        <p:tgtEl>
                                          <p:spTgt spid="554">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554">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9" fill="hold" nodeType="afterEffect">
                                  <p:stCondLst>
                                    <p:cond delay="0"/>
                                  </p:stCondLst>
                                  <p:childTnLst>
                                    <p:set>
                                      <p:cBhvr>
                                        <p:cTn id="49" dur="1" fill="hold">
                                          <p:stCondLst>
                                            <p:cond delay="0"/>
                                          </p:stCondLst>
                                        </p:cTn>
                                        <p:tgtEl>
                                          <p:spTgt spid="546">
                                            <p:txEl>
                                              <p:pRg st="0" end="0"/>
                                            </p:txEl>
                                          </p:spTgt>
                                        </p:tgtEl>
                                        <p:attrNameLst>
                                          <p:attrName>style.visibility</p:attrName>
                                        </p:attrNameLst>
                                      </p:cBhvr>
                                      <p:to>
                                        <p:strVal val="visible"/>
                                      </p:to>
                                    </p:set>
                                    <p:anim calcmode="lin" valueType="num">
                                      <p:cBhvr additive="base">
                                        <p:cTn id="50" dur="500" fill="hold"/>
                                        <p:tgtEl>
                                          <p:spTgt spid="546">
                                            <p:txEl>
                                              <p:pRg st="0" end="0"/>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54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30" name="Google Shape;330;p30"/>
          <p:cNvSpPr txBox="1">
            <a:spLocks noGrp="1"/>
          </p:cNvSpPr>
          <p:nvPr>
            <p:ph type="ctrTitle" idx="4294967295"/>
          </p:nvPr>
        </p:nvSpPr>
        <p:spPr>
          <a:xfrm>
            <a:off x="855300" y="2038647"/>
            <a:ext cx="7433400" cy="894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a:solidFill>
                  <a:srgbClr val="00B0F0"/>
                </a:solidFill>
              </a:rPr>
              <a:t>Tiến độ thực hiện!!!</a:t>
            </a:r>
            <a:endParaRPr sz="6000">
              <a:solidFill>
                <a:srgbClr val="00B0F0"/>
              </a:solidFill>
            </a:endParaRPr>
          </a:p>
        </p:txBody>
      </p:sp>
      <p:sp>
        <p:nvSpPr>
          <p:cNvPr id="332" name="Google Shape;332;p3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wheel(1)">
                                      <p:cBhvr>
                                        <p:cTn id="7"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21" name="Google Shape;421;p36"/>
          <p:cNvPicPr preferRelativeResize="0"/>
          <p:nvPr/>
        </p:nvPicPr>
        <p:blipFill>
          <a:blip r:embed="rId3"/>
          <a:srcRect t="5669" b="5669"/>
          <a:stretch/>
        </p:blipFill>
        <p:spPr>
          <a:xfrm>
            <a:off x="3235284" y="1310583"/>
            <a:ext cx="4766711" cy="2839964"/>
          </a:xfrm>
          <a:prstGeom prst="rect">
            <a:avLst/>
          </a:prstGeom>
          <a:noFill/>
          <a:ln>
            <a:noFill/>
          </a:ln>
        </p:spPr>
      </p:pic>
      <p:sp>
        <p:nvSpPr>
          <p:cNvPr id="415" name="Google Shape;415;p3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2"/>
                </a:solidFill>
              </a:rPr>
              <a:t>28</a:t>
            </a:fld>
            <a:endParaRPr>
              <a:solidFill>
                <a:schemeClr val="lt2"/>
              </a:solidFill>
            </a:endParaRPr>
          </a:p>
        </p:txBody>
      </p:sp>
      <p:grpSp>
        <p:nvGrpSpPr>
          <p:cNvPr id="416" name="Google Shape;416;p36"/>
          <p:cNvGrpSpPr/>
          <p:nvPr/>
        </p:nvGrpSpPr>
        <p:grpSpPr>
          <a:xfrm>
            <a:off x="2650210" y="1176635"/>
            <a:ext cx="5830369" cy="3262393"/>
            <a:chOff x="1177450" y="241631"/>
            <a:chExt cx="6173152" cy="3616776"/>
          </a:xfrm>
        </p:grpSpPr>
        <p:sp>
          <p:nvSpPr>
            <p:cNvPr id="417" name="Google Shape;417;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2" name="Google Shape;422;p36"/>
          <p:cNvSpPr txBox="1">
            <a:spLocks noGrp="1"/>
          </p:cNvSpPr>
          <p:nvPr>
            <p:ph type="body" idx="4294967295"/>
          </p:nvPr>
        </p:nvSpPr>
        <p:spPr>
          <a:xfrm>
            <a:off x="1083900" y="922148"/>
            <a:ext cx="2046758" cy="326239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400" b="1">
                <a:solidFill>
                  <a:schemeClr val="accent1"/>
                </a:solidFill>
                <a:latin typeface="Amatic SC"/>
                <a:ea typeface="Amatic SC"/>
                <a:cs typeface="Amatic SC"/>
                <a:sym typeface="Amatic SC"/>
              </a:rPr>
              <a:t>Mục tiêu 1:</a:t>
            </a:r>
            <a:endParaRPr sz="2400" b="1">
              <a:solidFill>
                <a:schemeClr val="accent1"/>
              </a:solidFill>
              <a:latin typeface="Amatic SC"/>
              <a:ea typeface="Amatic SC"/>
              <a:cs typeface="Amatic SC"/>
              <a:sym typeface="Amatic SC"/>
            </a:endParaRPr>
          </a:p>
          <a:p>
            <a:pPr marL="0" lvl="0" indent="0" algn="l" rtl="0">
              <a:spcBef>
                <a:spcPts val="1000"/>
              </a:spcBef>
              <a:spcAft>
                <a:spcPts val="1000"/>
              </a:spcAft>
              <a:buNone/>
            </a:pPr>
            <a:r>
              <a:rPr lang="en" sz="2000">
                <a:solidFill>
                  <a:schemeClr val="lt1"/>
                </a:solidFill>
              </a:rPr>
              <a:t>Vẽ sơ đồ cụ thể cho hệ thống</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animEffect transition="in" filter="wipe(down)">
                                      <p:cBhvr>
                                        <p:cTn id="7" dur="500"/>
                                        <p:tgtEl>
                                          <p:spTgt spid="422">
                                            <p:txEl>
                                              <p:pRg st="0" end="0"/>
                                            </p:txEl>
                                          </p:spTgt>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22">
                                            <p:txEl>
                                              <p:pRg st="1" end="1"/>
                                            </p:txEl>
                                          </p:spTgt>
                                        </p:tgtEl>
                                        <p:attrNameLst>
                                          <p:attrName>style.visibility</p:attrName>
                                        </p:attrNameLst>
                                      </p:cBhvr>
                                      <p:to>
                                        <p:strVal val="visible"/>
                                      </p:to>
                                    </p:set>
                                    <p:animEffect transition="in" filter="wheel(1)">
                                      <p:cBhvr>
                                        <p:cTn id="11" dur="1000"/>
                                        <p:tgtEl>
                                          <p:spTgt spid="422">
                                            <p:txEl>
                                              <p:pRg st="1" end="1"/>
                                            </p:txEl>
                                          </p:spTgt>
                                        </p:tgtEl>
                                      </p:cBhvr>
                                    </p:animEffect>
                                  </p:childTnLst>
                                </p:cTn>
                              </p:par>
                            </p:childTnLst>
                          </p:cTn>
                        </p:par>
                        <p:par>
                          <p:cTn id="12" fill="hold">
                            <p:stCondLst>
                              <p:cond delay="1500"/>
                            </p:stCondLst>
                            <p:childTnLst>
                              <p:par>
                                <p:cTn id="13" presetID="26" presetClass="entr" presetSubtype="0" fill="hold" nodeType="afterEffect">
                                  <p:stCondLst>
                                    <p:cond delay="0"/>
                                  </p:stCondLst>
                                  <p:childTnLst>
                                    <p:set>
                                      <p:cBhvr>
                                        <p:cTn id="14" dur="1" fill="hold">
                                          <p:stCondLst>
                                            <p:cond delay="0"/>
                                          </p:stCondLst>
                                        </p:cTn>
                                        <p:tgtEl>
                                          <p:spTgt spid="416"/>
                                        </p:tgtEl>
                                        <p:attrNameLst>
                                          <p:attrName>style.visibility</p:attrName>
                                        </p:attrNameLst>
                                      </p:cBhvr>
                                      <p:to>
                                        <p:strVal val="visible"/>
                                      </p:to>
                                    </p:set>
                                    <p:animEffect transition="in" filter="wipe(down)">
                                      <p:cBhvr>
                                        <p:cTn id="15" dur="290">
                                          <p:stCondLst>
                                            <p:cond delay="0"/>
                                          </p:stCondLst>
                                        </p:cTn>
                                        <p:tgtEl>
                                          <p:spTgt spid="416"/>
                                        </p:tgtEl>
                                      </p:cBhvr>
                                    </p:animEffect>
                                    <p:anim calcmode="lin" valueType="num">
                                      <p:cBhvr>
                                        <p:cTn id="16" dur="911" tmFilter="0,0; 0.14,0.36; 0.43,0.73; 0.71,0.91; 1.0,1.0">
                                          <p:stCondLst>
                                            <p:cond delay="0"/>
                                          </p:stCondLst>
                                        </p:cTn>
                                        <p:tgtEl>
                                          <p:spTgt spid="416"/>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416"/>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416"/>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416"/>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416"/>
                                        </p:tgtEl>
                                        <p:attrNameLst>
                                          <p:attrName>ppt_y</p:attrName>
                                        </p:attrNameLst>
                                      </p:cBhvr>
                                      <p:tavLst>
                                        <p:tav tm="0" fmla="#ppt_y-sin(pi*$)/81">
                                          <p:val>
                                            <p:fltVal val="0"/>
                                          </p:val>
                                        </p:tav>
                                        <p:tav tm="100000">
                                          <p:val>
                                            <p:fltVal val="1"/>
                                          </p:val>
                                        </p:tav>
                                      </p:tavLst>
                                    </p:anim>
                                    <p:animScale>
                                      <p:cBhvr>
                                        <p:cTn id="21" dur="13">
                                          <p:stCondLst>
                                            <p:cond delay="325"/>
                                          </p:stCondLst>
                                        </p:cTn>
                                        <p:tgtEl>
                                          <p:spTgt spid="416"/>
                                        </p:tgtEl>
                                      </p:cBhvr>
                                      <p:to x="100000" y="60000"/>
                                    </p:animScale>
                                    <p:animScale>
                                      <p:cBhvr>
                                        <p:cTn id="22" dur="83" decel="50000">
                                          <p:stCondLst>
                                            <p:cond delay="338"/>
                                          </p:stCondLst>
                                        </p:cTn>
                                        <p:tgtEl>
                                          <p:spTgt spid="416"/>
                                        </p:tgtEl>
                                      </p:cBhvr>
                                      <p:to x="100000" y="100000"/>
                                    </p:animScale>
                                    <p:animScale>
                                      <p:cBhvr>
                                        <p:cTn id="23" dur="13">
                                          <p:stCondLst>
                                            <p:cond delay="656"/>
                                          </p:stCondLst>
                                        </p:cTn>
                                        <p:tgtEl>
                                          <p:spTgt spid="416"/>
                                        </p:tgtEl>
                                      </p:cBhvr>
                                      <p:to x="100000" y="80000"/>
                                    </p:animScale>
                                    <p:animScale>
                                      <p:cBhvr>
                                        <p:cTn id="24" dur="83" decel="50000">
                                          <p:stCondLst>
                                            <p:cond delay="669"/>
                                          </p:stCondLst>
                                        </p:cTn>
                                        <p:tgtEl>
                                          <p:spTgt spid="416"/>
                                        </p:tgtEl>
                                      </p:cBhvr>
                                      <p:to x="100000" y="100000"/>
                                    </p:animScale>
                                    <p:animScale>
                                      <p:cBhvr>
                                        <p:cTn id="25" dur="13">
                                          <p:stCondLst>
                                            <p:cond delay="821"/>
                                          </p:stCondLst>
                                        </p:cTn>
                                        <p:tgtEl>
                                          <p:spTgt spid="416"/>
                                        </p:tgtEl>
                                      </p:cBhvr>
                                      <p:to x="100000" y="90000"/>
                                    </p:animScale>
                                    <p:animScale>
                                      <p:cBhvr>
                                        <p:cTn id="26" dur="83" decel="50000">
                                          <p:stCondLst>
                                            <p:cond delay="834"/>
                                          </p:stCondLst>
                                        </p:cTn>
                                        <p:tgtEl>
                                          <p:spTgt spid="416"/>
                                        </p:tgtEl>
                                      </p:cBhvr>
                                      <p:to x="100000" y="100000"/>
                                    </p:animScale>
                                    <p:animScale>
                                      <p:cBhvr>
                                        <p:cTn id="27" dur="13">
                                          <p:stCondLst>
                                            <p:cond delay="904"/>
                                          </p:stCondLst>
                                        </p:cTn>
                                        <p:tgtEl>
                                          <p:spTgt spid="416"/>
                                        </p:tgtEl>
                                      </p:cBhvr>
                                      <p:to x="100000" y="95000"/>
                                    </p:animScale>
                                    <p:animScale>
                                      <p:cBhvr>
                                        <p:cTn id="28" dur="83" decel="50000">
                                          <p:stCondLst>
                                            <p:cond delay="917"/>
                                          </p:stCondLst>
                                        </p:cTn>
                                        <p:tgtEl>
                                          <p:spTgt spid="416"/>
                                        </p:tgtEl>
                                      </p:cBhvr>
                                      <p:to x="100000" y="100000"/>
                                    </p:animScale>
                                  </p:childTnLst>
                                </p:cTn>
                              </p:par>
                            </p:childTnLst>
                          </p:cTn>
                        </p:par>
                        <p:par>
                          <p:cTn id="29" fill="hold">
                            <p:stCondLst>
                              <p:cond delay="2500"/>
                            </p:stCondLst>
                            <p:childTnLst>
                              <p:par>
                                <p:cTn id="30" presetID="6" presetClass="entr" presetSubtype="16" fill="hold" nodeType="afterEffect">
                                  <p:stCondLst>
                                    <p:cond delay="0"/>
                                  </p:stCondLst>
                                  <p:childTnLst>
                                    <p:set>
                                      <p:cBhvr>
                                        <p:cTn id="31" dur="1" fill="hold">
                                          <p:stCondLst>
                                            <p:cond delay="0"/>
                                          </p:stCondLst>
                                        </p:cTn>
                                        <p:tgtEl>
                                          <p:spTgt spid="421"/>
                                        </p:tgtEl>
                                        <p:attrNameLst>
                                          <p:attrName>style.visibility</p:attrName>
                                        </p:attrNameLst>
                                      </p:cBhvr>
                                      <p:to>
                                        <p:strVal val="visible"/>
                                      </p:to>
                                    </p:set>
                                    <p:animEffect transition="in" filter="circle(in)">
                                      <p:cBhvr>
                                        <p:cTn id="32" dur="10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30" name="Google Shape;330;p30"/>
          <p:cNvSpPr txBox="1">
            <a:spLocks noGrp="1"/>
          </p:cNvSpPr>
          <p:nvPr>
            <p:ph type="ctrTitle" idx="4294967295"/>
          </p:nvPr>
        </p:nvSpPr>
        <p:spPr>
          <a:xfrm>
            <a:off x="855300" y="596414"/>
            <a:ext cx="7433400" cy="78837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solidFill>
                  <a:srgbClr val="00B0F0"/>
                </a:solidFill>
              </a:rPr>
              <a:t>Quá trình đo đạt</a:t>
            </a:r>
            <a:endParaRPr sz="4000">
              <a:solidFill>
                <a:srgbClr val="00B0F0"/>
              </a:solidFill>
            </a:endParaRPr>
          </a:p>
        </p:txBody>
      </p:sp>
      <p:sp>
        <p:nvSpPr>
          <p:cNvPr id="332" name="Google Shape;332;p30"/>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3" name="Picture 2">
            <a:extLst>
              <a:ext uri="{FF2B5EF4-FFF2-40B4-BE49-F238E27FC236}">
                <a16:creationId xmlns:a16="http://schemas.microsoft.com/office/drawing/2014/main" id="{2AEEA4B6-D890-6F1E-E104-3A30B7309122}"/>
              </a:ext>
            </a:extLst>
          </p:cNvPr>
          <p:cNvPicPr>
            <a:picLocks noChangeAspect="1"/>
          </p:cNvPicPr>
          <p:nvPr/>
        </p:nvPicPr>
        <p:blipFill>
          <a:blip r:embed="rId3"/>
          <a:stretch>
            <a:fillRect/>
          </a:stretch>
        </p:blipFill>
        <p:spPr>
          <a:xfrm>
            <a:off x="982027" y="1384787"/>
            <a:ext cx="3224213" cy="3162300"/>
          </a:xfrm>
          <a:prstGeom prst="rect">
            <a:avLst/>
          </a:prstGeom>
        </p:spPr>
      </p:pic>
      <p:pic>
        <p:nvPicPr>
          <p:cNvPr id="5" name="Picture 4">
            <a:extLst>
              <a:ext uri="{FF2B5EF4-FFF2-40B4-BE49-F238E27FC236}">
                <a16:creationId xmlns:a16="http://schemas.microsoft.com/office/drawing/2014/main" id="{E40BF645-9034-118A-5829-5495A0C8758C}"/>
              </a:ext>
            </a:extLst>
          </p:cNvPr>
          <p:cNvPicPr>
            <a:picLocks noChangeAspect="1"/>
          </p:cNvPicPr>
          <p:nvPr/>
        </p:nvPicPr>
        <p:blipFill>
          <a:blip r:embed="rId4"/>
          <a:stretch>
            <a:fillRect/>
          </a:stretch>
        </p:blipFill>
        <p:spPr>
          <a:xfrm>
            <a:off x="4594375" y="1504653"/>
            <a:ext cx="3810000" cy="2857500"/>
          </a:xfrm>
          <a:prstGeom prst="rect">
            <a:avLst/>
          </a:prstGeom>
        </p:spPr>
      </p:pic>
    </p:spTree>
    <p:extLst>
      <p:ext uri="{BB962C8B-B14F-4D97-AF65-F5344CB8AC3E}">
        <p14:creationId xmlns:p14="http://schemas.microsoft.com/office/powerpoint/2010/main" val="3926852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wheel(1)">
                                      <p:cBhvr>
                                        <p:cTn id="7"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7"/>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Danh sách thành viên</a:t>
            </a:r>
            <a:endParaRPr dirty="0"/>
          </a:p>
        </p:txBody>
      </p:sp>
      <p:sp>
        <p:nvSpPr>
          <p:cNvPr id="610" name="Google Shape;610;p4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611" name="Google Shape;611;p47"/>
          <p:cNvPicPr preferRelativeResize="0"/>
          <p:nvPr/>
        </p:nvPicPr>
        <p:blipFill>
          <a:blip r:embed="rId3"/>
          <a:srcRect/>
          <a:stretch/>
        </p:blipFill>
        <p:spPr>
          <a:xfrm>
            <a:off x="855300" y="1759975"/>
            <a:ext cx="1489200" cy="1489200"/>
          </a:xfrm>
          <a:prstGeom prst="ellipse">
            <a:avLst/>
          </a:prstGeom>
          <a:noFill/>
          <a:ln>
            <a:noFill/>
          </a:ln>
        </p:spPr>
      </p:pic>
      <p:sp>
        <p:nvSpPr>
          <p:cNvPr id="612" name="Google Shape;612;p47"/>
          <p:cNvSpPr txBox="1"/>
          <p:nvPr/>
        </p:nvSpPr>
        <p:spPr>
          <a:xfrm>
            <a:off x="860325" y="3379000"/>
            <a:ext cx="1489200" cy="657218"/>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dirty="0" err="1">
                <a:latin typeface="Nunito" pitchFamily="2" charset="0"/>
              </a:rPr>
              <a:t>Nguyễn</a:t>
            </a:r>
            <a:r>
              <a:rPr lang="en-US" sz="1200">
                <a:latin typeface="Nunito" pitchFamily="2" charset="0"/>
              </a:rPr>
              <a:t> Thị Hồng Tuyền</a:t>
            </a:r>
            <a:br>
              <a:rPr lang="en">
                <a:latin typeface="Nunito"/>
                <a:ea typeface="Nunito"/>
                <a:cs typeface="Nunito"/>
                <a:sym typeface="Nunito"/>
              </a:rPr>
            </a:br>
            <a:r>
              <a:rPr lang="en-US" sz="1000">
                <a:solidFill>
                  <a:schemeClr val="dk2"/>
                </a:solidFill>
                <a:latin typeface="Nunito"/>
                <a:ea typeface="Nunito"/>
                <a:cs typeface="Nunito"/>
                <a:sym typeface="Nunito"/>
              </a:rPr>
              <a:t>Trưởng Nhóm</a:t>
            </a:r>
            <a:endParaRPr sz="1000">
              <a:solidFill>
                <a:schemeClr val="dk2"/>
              </a:solidFill>
              <a:latin typeface="Nunito"/>
              <a:ea typeface="Nunito"/>
              <a:cs typeface="Nunito"/>
              <a:sym typeface="Nunito"/>
            </a:endParaRPr>
          </a:p>
          <a:p>
            <a:pPr marL="0" lvl="0" indent="0" algn="ctr" rtl="0">
              <a:spcBef>
                <a:spcPts val="400"/>
              </a:spcBef>
              <a:spcAft>
                <a:spcPts val="400"/>
              </a:spcAft>
              <a:buNone/>
            </a:pPr>
            <a:endParaRPr>
              <a:latin typeface="Nunito"/>
              <a:ea typeface="Nunito"/>
              <a:cs typeface="Nunito"/>
              <a:sym typeface="Nunito"/>
            </a:endParaRPr>
          </a:p>
        </p:txBody>
      </p:sp>
      <p:pic>
        <p:nvPicPr>
          <p:cNvPr id="613" name="Google Shape;613;p47"/>
          <p:cNvPicPr preferRelativeResize="0"/>
          <p:nvPr/>
        </p:nvPicPr>
        <p:blipFill>
          <a:blip r:embed="rId4"/>
          <a:srcRect t="21875" b="21875"/>
          <a:stretch/>
        </p:blipFill>
        <p:spPr>
          <a:xfrm>
            <a:off x="2835025" y="1759975"/>
            <a:ext cx="1489200" cy="1489200"/>
          </a:xfrm>
          <a:prstGeom prst="ellipse">
            <a:avLst/>
          </a:prstGeom>
          <a:noFill/>
          <a:ln>
            <a:noFill/>
          </a:ln>
        </p:spPr>
      </p:pic>
      <p:sp>
        <p:nvSpPr>
          <p:cNvPr id="614" name="Google Shape;614;p47"/>
          <p:cNvSpPr txBox="1"/>
          <p:nvPr/>
        </p:nvSpPr>
        <p:spPr>
          <a:xfrm>
            <a:off x="2840050" y="3378999"/>
            <a:ext cx="1489200" cy="65721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a:latin typeface="Nunito" pitchFamily="2" charset="0"/>
              </a:rPr>
              <a:t>Trương Hoàng Hưng</a:t>
            </a:r>
            <a:br>
              <a:rPr lang="en">
                <a:latin typeface="Nunito"/>
                <a:ea typeface="Nunito"/>
                <a:cs typeface="Nunito"/>
                <a:sym typeface="Nunito"/>
              </a:rPr>
            </a:br>
            <a:r>
              <a:rPr lang="en-US" sz="1000">
                <a:solidFill>
                  <a:schemeClr val="dk2"/>
                </a:solidFill>
                <a:latin typeface="Nunito"/>
                <a:ea typeface="Nunito"/>
                <a:cs typeface="Nunito"/>
                <a:sym typeface="Nunito"/>
              </a:rPr>
              <a:t>Thành viên</a:t>
            </a:r>
            <a:endParaRPr sz="1000">
              <a:solidFill>
                <a:schemeClr val="dk2"/>
              </a:solidFill>
              <a:latin typeface="Nunito"/>
              <a:ea typeface="Nunito"/>
              <a:cs typeface="Nunito"/>
              <a:sym typeface="Nunito"/>
            </a:endParaRPr>
          </a:p>
        </p:txBody>
      </p:sp>
      <p:pic>
        <p:nvPicPr>
          <p:cNvPr id="615" name="Google Shape;615;p47"/>
          <p:cNvPicPr preferRelativeResize="0"/>
          <p:nvPr/>
        </p:nvPicPr>
        <p:blipFill>
          <a:blip r:embed="rId5"/>
          <a:srcRect l="12545" r="12545"/>
          <a:stretch/>
        </p:blipFill>
        <p:spPr>
          <a:xfrm>
            <a:off x="4814750" y="1759975"/>
            <a:ext cx="1489200" cy="1489200"/>
          </a:xfrm>
          <a:prstGeom prst="ellipse">
            <a:avLst/>
          </a:prstGeom>
          <a:noFill/>
          <a:ln>
            <a:noFill/>
          </a:ln>
        </p:spPr>
      </p:pic>
      <p:sp>
        <p:nvSpPr>
          <p:cNvPr id="616" name="Google Shape;616;p47"/>
          <p:cNvSpPr txBox="1"/>
          <p:nvPr/>
        </p:nvSpPr>
        <p:spPr>
          <a:xfrm>
            <a:off x="4819775" y="3379000"/>
            <a:ext cx="1489200" cy="65721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a:latin typeface="Nunito" pitchFamily="2" charset="0"/>
              </a:rPr>
              <a:t>Nghị Tuấn Lộc</a:t>
            </a:r>
            <a:br>
              <a:rPr lang="en">
                <a:latin typeface="Nunito"/>
                <a:ea typeface="Nunito"/>
                <a:cs typeface="Nunito"/>
                <a:sym typeface="Nunito"/>
              </a:rPr>
            </a:br>
            <a:r>
              <a:rPr lang="en" sz="1000">
                <a:solidFill>
                  <a:schemeClr val="dk2"/>
                </a:solidFill>
                <a:latin typeface="Nunito"/>
                <a:ea typeface="Nunito"/>
                <a:cs typeface="Nunito"/>
                <a:sym typeface="Nunito"/>
              </a:rPr>
              <a:t>Thành viên</a:t>
            </a:r>
            <a:endParaRPr sz="1000">
              <a:solidFill>
                <a:schemeClr val="dk2"/>
              </a:solidFill>
              <a:latin typeface="Nunito"/>
              <a:ea typeface="Nunito"/>
              <a:cs typeface="Nunito"/>
              <a:sym typeface="Nunito"/>
            </a:endParaRPr>
          </a:p>
          <a:p>
            <a:pPr marL="0" lvl="0" indent="0" algn="ctr" rtl="0">
              <a:spcBef>
                <a:spcPts val="400"/>
              </a:spcBef>
              <a:spcAft>
                <a:spcPts val="400"/>
              </a:spcAft>
              <a:buNone/>
            </a:pPr>
            <a:endParaRPr>
              <a:latin typeface="Nunito"/>
              <a:ea typeface="Nunito"/>
              <a:cs typeface="Nunito"/>
              <a:sym typeface="Nunito"/>
            </a:endParaRPr>
          </a:p>
        </p:txBody>
      </p:sp>
      <p:pic>
        <p:nvPicPr>
          <p:cNvPr id="617" name="Google Shape;617;p47"/>
          <p:cNvPicPr preferRelativeResize="0"/>
          <p:nvPr/>
        </p:nvPicPr>
        <p:blipFill>
          <a:blip r:embed="rId6"/>
          <a:srcRect/>
          <a:stretch/>
        </p:blipFill>
        <p:spPr>
          <a:xfrm>
            <a:off x="6794475" y="1759975"/>
            <a:ext cx="1489200" cy="1489200"/>
          </a:xfrm>
          <a:prstGeom prst="ellipse">
            <a:avLst/>
          </a:prstGeom>
          <a:noFill/>
          <a:ln>
            <a:noFill/>
          </a:ln>
        </p:spPr>
      </p:pic>
      <p:sp>
        <p:nvSpPr>
          <p:cNvPr id="618" name="Google Shape;618;p47"/>
          <p:cNvSpPr txBox="1"/>
          <p:nvPr/>
        </p:nvSpPr>
        <p:spPr>
          <a:xfrm>
            <a:off x="6799500" y="3379000"/>
            <a:ext cx="1489200" cy="657218"/>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a:latin typeface="Nunito" pitchFamily="2" charset="0"/>
              </a:rPr>
              <a:t>Lâm Ngọc Triệu</a:t>
            </a:r>
            <a:br>
              <a:rPr lang="en">
                <a:latin typeface="Nunito"/>
                <a:ea typeface="Nunito"/>
                <a:cs typeface="Nunito"/>
                <a:sym typeface="Nunito"/>
              </a:rPr>
            </a:br>
            <a:r>
              <a:rPr lang="en" sz="1000">
                <a:solidFill>
                  <a:schemeClr val="dk2"/>
                </a:solidFill>
                <a:latin typeface="Nunito"/>
                <a:ea typeface="Nunito"/>
                <a:cs typeface="Nunito"/>
                <a:sym typeface="Nunito"/>
              </a:rPr>
              <a:t>Thành viên</a:t>
            </a:r>
            <a:endParaRPr sz="1000">
              <a:solidFill>
                <a:schemeClr val="dk2"/>
              </a:solidFill>
              <a:latin typeface="Nunito"/>
              <a:ea typeface="Nunito"/>
              <a:cs typeface="Nunito"/>
              <a:sym typeface="Nunito"/>
            </a:endParaRPr>
          </a:p>
          <a:p>
            <a:pPr marL="0" lvl="0" indent="0" algn="ctr" rtl="0">
              <a:spcBef>
                <a:spcPts val="400"/>
              </a:spcBef>
              <a:spcAft>
                <a:spcPts val="400"/>
              </a:spcAft>
              <a:buNone/>
            </a:pPr>
            <a:endParaRPr>
              <a:latin typeface="Nunito"/>
              <a:ea typeface="Nunito"/>
              <a:cs typeface="Nunito"/>
              <a:sym typeface="Nunit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wipe(down)">
                                      <p:cBhvr>
                                        <p:cTn id="7" dur="500"/>
                                        <p:tgtEl>
                                          <p:spTgt spid="60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11"/>
                                        </p:tgtEl>
                                        <p:attrNameLst>
                                          <p:attrName>style.visibility</p:attrName>
                                        </p:attrNameLst>
                                      </p:cBhvr>
                                      <p:to>
                                        <p:strVal val="visible"/>
                                      </p:to>
                                    </p:set>
                                    <p:animEffect transition="in" filter="fade">
                                      <p:cBhvr>
                                        <p:cTn id="12" dur="500"/>
                                        <p:tgtEl>
                                          <p:spTgt spid="611"/>
                                        </p:tgtEl>
                                      </p:cBhvr>
                                    </p:animEffect>
                                    <p:anim calcmode="lin" valueType="num">
                                      <p:cBhvr>
                                        <p:cTn id="13" dur="500" fill="hold"/>
                                        <p:tgtEl>
                                          <p:spTgt spid="611"/>
                                        </p:tgtEl>
                                        <p:attrNameLst>
                                          <p:attrName>ppt_x</p:attrName>
                                        </p:attrNameLst>
                                      </p:cBhvr>
                                      <p:tavLst>
                                        <p:tav tm="0">
                                          <p:val>
                                            <p:strVal val="#ppt_x"/>
                                          </p:val>
                                        </p:tav>
                                        <p:tav tm="100000">
                                          <p:val>
                                            <p:strVal val="#ppt_x"/>
                                          </p:val>
                                        </p:tav>
                                      </p:tavLst>
                                    </p:anim>
                                    <p:anim calcmode="lin" valueType="num">
                                      <p:cBhvr>
                                        <p:cTn id="14" dur="500" fill="hold"/>
                                        <p:tgtEl>
                                          <p:spTgt spid="6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12">
                                            <p:txEl>
                                              <p:pRg st="0" end="0"/>
                                            </p:txEl>
                                          </p:spTgt>
                                        </p:tgtEl>
                                        <p:attrNameLst>
                                          <p:attrName>style.visibility</p:attrName>
                                        </p:attrNameLst>
                                      </p:cBhvr>
                                      <p:to>
                                        <p:strVal val="visible"/>
                                      </p:to>
                                    </p:set>
                                    <p:animEffect transition="in" filter="randombar(horizontal)">
                                      <p:cBhvr>
                                        <p:cTn id="19" dur="500"/>
                                        <p:tgtEl>
                                          <p:spTgt spid="61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13"/>
                                        </p:tgtEl>
                                        <p:attrNameLst>
                                          <p:attrName>style.visibility</p:attrName>
                                        </p:attrNameLst>
                                      </p:cBhvr>
                                      <p:to>
                                        <p:strVal val="visible"/>
                                      </p:to>
                                    </p:set>
                                    <p:animEffect transition="in" filter="fade">
                                      <p:cBhvr>
                                        <p:cTn id="24" dur="500"/>
                                        <p:tgtEl>
                                          <p:spTgt spid="613"/>
                                        </p:tgtEl>
                                      </p:cBhvr>
                                    </p:animEffect>
                                    <p:anim calcmode="lin" valueType="num">
                                      <p:cBhvr>
                                        <p:cTn id="25" dur="500" fill="hold"/>
                                        <p:tgtEl>
                                          <p:spTgt spid="613"/>
                                        </p:tgtEl>
                                        <p:attrNameLst>
                                          <p:attrName>ppt_x</p:attrName>
                                        </p:attrNameLst>
                                      </p:cBhvr>
                                      <p:tavLst>
                                        <p:tav tm="0">
                                          <p:val>
                                            <p:strVal val="#ppt_x"/>
                                          </p:val>
                                        </p:tav>
                                        <p:tav tm="100000">
                                          <p:val>
                                            <p:strVal val="#ppt_x"/>
                                          </p:val>
                                        </p:tav>
                                      </p:tavLst>
                                    </p:anim>
                                    <p:anim calcmode="lin" valueType="num">
                                      <p:cBhvr>
                                        <p:cTn id="26" dur="500" fill="hold"/>
                                        <p:tgtEl>
                                          <p:spTgt spid="6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614"/>
                                        </p:tgtEl>
                                        <p:attrNameLst>
                                          <p:attrName>style.visibility</p:attrName>
                                        </p:attrNameLst>
                                      </p:cBhvr>
                                      <p:to>
                                        <p:strVal val="visible"/>
                                      </p:to>
                                    </p:set>
                                    <p:animEffect transition="in" filter="randombar(horizontal)">
                                      <p:cBhvr>
                                        <p:cTn id="31" dur="500"/>
                                        <p:tgtEl>
                                          <p:spTgt spid="61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15"/>
                                        </p:tgtEl>
                                        <p:attrNameLst>
                                          <p:attrName>style.visibility</p:attrName>
                                        </p:attrNameLst>
                                      </p:cBhvr>
                                      <p:to>
                                        <p:strVal val="visible"/>
                                      </p:to>
                                    </p:set>
                                    <p:animEffect transition="in" filter="fade">
                                      <p:cBhvr>
                                        <p:cTn id="36" dur="500"/>
                                        <p:tgtEl>
                                          <p:spTgt spid="615"/>
                                        </p:tgtEl>
                                      </p:cBhvr>
                                    </p:animEffect>
                                    <p:anim calcmode="lin" valueType="num">
                                      <p:cBhvr>
                                        <p:cTn id="37" dur="500" fill="hold"/>
                                        <p:tgtEl>
                                          <p:spTgt spid="615"/>
                                        </p:tgtEl>
                                        <p:attrNameLst>
                                          <p:attrName>ppt_x</p:attrName>
                                        </p:attrNameLst>
                                      </p:cBhvr>
                                      <p:tavLst>
                                        <p:tav tm="0">
                                          <p:val>
                                            <p:strVal val="#ppt_x"/>
                                          </p:val>
                                        </p:tav>
                                        <p:tav tm="100000">
                                          <p:val>
                                            <p:strVal val="#ppt_x"/>
                                          </p:val>
                                        </p:tav>
                                      </p:tavLst>
                                    </p:anim>
                                    <p:anim calcmode="lin" valueType="num">
                                      <p:cBhvr>
                                        <p:cTn id="38" dur="500" fill="hold"/>
                                        <p:tgtEl>
                                          <p:spTgt spid="61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616">
                                            <p:txEl>
                                              <p:pRg st="0" end="0"/>
                                            </p:txEl>
                                          </p:spTgt>
                                        </p:tgtEl>
                                        <p:attrNameLst>
                                          <p:attrName>style.visibility</p:attrName>
                                        </p:attrNameLst>
                                      </p:cBhvr>
                                      <p:to>
                                        <p:strVal val="visible"/>
                                      </p:to>
                                    </p:set>
                                    <p:animEffect transition="in" filter="randombar(horizontal)">
                                      <p:cBhvr>
                                        <p:cTn id="43" dur="500"/>
                                        <p:tgtEl>
                                          <p:spTgt spid="61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17"/>
                                        </p:tgtEl>
                                        <p:attrNameLst>
                                          <p:attrName>style.visibility</p:attrName>
                                        </p:attrNameLst>
                                      </p:cBhvr>
                                      <p:to>
                                        <p:strVal val="visible"/>
                                      </p:to>
                                    </p:set>
                                    <p:animEffect transition="in" filter="fade">
                                      <p:cBhvr>
                                        <p:cTn id="48" dur="500"/>
                                        <p:tgtEl>
                                          <p:spTgt spid="617"/>
                                        </p:tgtEl>
                                      </p:cBhvr>
                                    </p:animEffect>
                                    <p:anim calcmode="lin" valueType="num">
                                      <p:cBhvr>
                                        <p:cTn id="49" dur="500" fill="hold"/>
                                        <p:tgtEl>
                                          <p:spTgt spid="617"/>
                                        </p:tgtEl>
                                        <p:attrNameLst>
                                          <p:attrName>ppt_x</p:attrName>
                                        </p:attrNameLst>
                                      </p:cBhvr>
                                      <p:tavLst>
                                        <p:tav tm="0">
                                          <p:val>
                                            <p:strVal val="#ppt_x"/>
                                          </p:val>
                                        </p:tav>
                                        <p:tav tm="100000">
                                          <p:val>
                                            <p:strVal val="#ppt_x"/>
                                          </p:val>
                                        </p:tav>
                                      </p:tavLst>
                                    </p:anim>
                                    <p:anim calcmode="lin" valueType="num">
                                      <p:cBhvr>
                                        <p:cTn id="50" dur="500" fill="hold"/>
                                        <p:tgtEl>
                                          <p:spTgt spid="61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18">
                                            <p:txEl>
                                              <p:pRg st="0" end="0"/>
                                            </p:txEl>
                                          </p:spTgt>
                                        </p:tgtEl>
                                        <p:attrNameLst>
                                          <p:attrName>style.visibility</p:attrName>
                                        </p:attrNameLst>
                                      </p:cBhvr>
                                      <p:to>
                                        <p:strVal val="visible"/>
                                      </p:to>
                                    </p:set>
                                    <p:animEffect transition="in" filter="randombar(horizontal)">
                                      <p:cBhvr>
                                        <p:cTn id="55" dur="500"/>
                                        <p:tgtEl>
                                          <p:spTgt spid="6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p:bldP spid="6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Mục tiêu 2: Lấy chỉ số của đất</a:t>
            </a:r>
            <a:endParaRPr/>
          </a:p>
        </p:txBody>
      </p:sp>
      <p:sp>
        <p:nvSpPr>
          <p:cNvPr id="584" name="Google Shape;584;p4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585" name="Google Shape;585;p46"/>
          <p:cNvGrpSpPr/>
          <p:nvPr/>
        </p:nvGrpSpPr>
        <p:grpSpPr>
          <a:xfrm>
            <a:off x="855429" y="1413208"/>
            <a:ext cx="3474341" cy="3123498"/>
            <a:chOff x="3778727" y="4460423"/>
            <a:chExt cx="720160" cy="647438"/>
          </a:xfrm>
        </p:grpSpPr>
        <p:sp>
          <p:nvSpPr>
            <p:cNvPr id="586" name="Google Shape;586;p46"/>
            <p:cNvSpPr/>
            <p:nvPr/>
          </p:nvSpPr>
          <p:spPr>
            <a:xfrm>
              <a:off x="3958617"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i="0" u="none" strike="noStrike" cap="none">
                  <a:solidFill>
                    <a:schemeClr val="lt1"/>
                  </a:solidFill>
                  <a:latin typeface="Amatic SC"/>
                  <a:ea typeface="Amatic SC"/>
                  <a:cs typeface="Amatic SC"/>
                  <a:sym typeface="Amatic SC"/>
                </a:rPr>
                <a:t>300</a:t>
              </a:r>
              <a:endParaRPr sz="1800" b="1" i="0" u="none" strike="noStrike" cap="none">
                <a:solidFill>
                  <a:schemeClr val="lt1"/>
                </a:solidFill>
                <a:latin typeface="Amatic SC"/>
                <a:ea typeface="Amatic SC"/>
                <a:cs typeface="Amatic SC"/>
                <a:sym typeface="Amatic SC"/>
              </a:endParaRPr>
            </a:p>
          </p:txBody>
        </p:sp>
        <p:sp>
          <p:nvSpPr>
            <p:cNvPr id="587" name="Google Shape;587;p46"/>
            <p:cNvSpPr/>
            <p:nvPr/>
          </p:nvSpPr>
          <p:spPr>
            <a:xfrm>
              <a:off x="4002092" y="4999729"/>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a:solidFill>
                    <a:schemeClr val="lt1"/>
                  </a:solidFill>
                  <a:latin typeface="Amatic SC"/>
                  <a:ea typeface="Amatic SC"/>
                  <a:cs typeface="Amatic SC"/>
                  <a:sym typeface="Amatic SC"/>
                </a:rPr>
                <a:t>200</a:t>
              </a:r>
              <a:endParaRPr sz="1800" b="1" i="0" u="none" strike="noStrike" cap="none">
                <a:solidFill>
                  <a:schemeClr val="lt1"/>
                </a:solidFill>
                <a:latin typeface="Amatic SC"/>
                <a:ea typeface="Amatic SC"/>
                <a:cs typeface="Amatic SC"/>
                <a:sym typeface="Amatic SC"/>
              </a:endParaRPr>
            </a:p>
          </p:txBody>
        </p:sp>
        <p:sp>
          <p:nvSpPr>
            <p:cNvPr id="588" name="Google Shape;588;p46"/>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i="0" u="none" strike="noStrike" cap="none">
                  <a:solidFill>
                    <a:schemeClr val="lt1"/>
                  </a:solidFill>
                  <a:latin typeface="Amatic SC"/>
                  <a:ea typeface="Amatic SC"/>
                  <a:cs typeface="Amatic SC"/>
                  <a:sym typeface="Amatic SC"/>
                </a:rPr>
                <a:t>700</a:t>
              </a:r>
              <a:endParaRPr sz="1800" b="1" i="0" u="none" strike="noStrike" cap="none">
                <a:solidFill>
                  <a:schemeClr val="lt1"/>
                </a:solidFill>
                <a:latin typeface="Amatic SC"/>
                <a:ea typeface="Amatic SC"/>
                <a:cs typeface="Amatic SC"/>
                <a:sym typeface="Amatic SC"/>
              </a:endParaRPr>
            </a:p>
          </p:txBody>
        </p:sp>
        <p:sp>
          <p:nvSpPr>
            <p:cNvPr id="589" name="Google Shape;589;p46"/>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i="0" u="none" strike="noStrike" cap="none">
                  <a:solidFill>
                    <a:schemeClr val="lt1"/>
                  </a:solidFill>
                  <a:latin typeface="Amatic SC"/>
                  <a:ea typeface="Amatic SC"/>
                  <a:cs typeface="Amatic SC"/>
                  <a:sym typeface="Amatic SC"/>
                </a:rPr>
                <a:t>500</a:t>
              </a:r>
              <a:endParaRPr sz="1800" b="1" i="0" u="none" strike="noStrike" cap="none">
                <a:solidFill>
                  <a:schemeClr val="lt1"/>
                </a:solidFill>
                <a:latin typeface="Amatic SC"/>
                <a:ea typeface="Amatic SC"/>
                <a:cs typeface="Amatic SC"/>
                <a:sym typeface="Amatic SC"/>
              </a:endParaRPr>
            </a:p>
          </p:txBody>
        </p:sp>
        <p:sp>
          <p:nvSpPr>
            <p:cNvPr id="590" name="Google Shape;590;p46"/>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i="0" u="none" strike="noStrike" cap="none">
                  <a:solidFill>
                    <a:schemeClr val="lt1"/>
                  </a:solidFill>
                  <a:latin typeface="Amatic SC"/>
                  <a:ea typeface="Amatic SC"/>
                  <a:cs typeface="Amatic SC"/>
                  <a:sym typeface="Amatic SC"/>
                </a:rPr>
                <a:t>600</a:t>
              </a:r>
              <a:endParaRPr sz="1800" b="1" i="0" u="none" strike="noStrike" cap="none">
                <a:solidFill>
                  <a:schemeClr val="lt1"/>
                </a:solidFill>
                <a:latin typeface="Amatic SC"/>
                <a:ea typeface="Amatic SC"/>
                <a:cs typeface="Amatic SC"/>
                <a:sym typeface="Amatic SC"/>
              </a:endParaRPr>
            </a:p>
          </p:txBody>
        </p:sp>
        <p:sp>
          <p:nvSpPr>
            <p:cNvPr id="591" name="Google Shape;591;p46"/>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i="0" u="none" strike="noStrike" cap="none">
                  <a:solidFill>
                    <a:schemeClr val="lt1"/>
                  </a:solidFill>
                  <a:latin typeface="Amatic SC"/>
                  <a:ea typeface="Amatic SC"/>
                  <a:cs typeface="Amatic SC"/>
                  <a:sym typeface="Amatic SC"/>
                </a:rPr>
                <a:t>400</a:t>
              </a:r>
              <a:endParaRPr sz="1800" b="1" i="0" u="none" strike="noStrike" cap="none">
                <a:solidFill>
                  <a:schemeClr val="lt1"/>
                </a:solidFill>
                <a:latin typeface="Amatic SC"/>
                <a:ea typeface="Amatic SC"/>
                <a:cs typeface="Amatic SC"/>
                <a:sym typeface="Amatic SC"/>
              </a:endParaRPr>
            </a:p>
          </p:txBody>
        </p:sp>
        <p:sp>
          <p:nvSpPr>
            <p:cNvPr id="592" name="Google Shape;592;p46"/>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Amatic SC"/>
                <a:ea typeface="Amatic SC"/>
                <a:cs typeface="Amatic SC"/>
                <a:sym typeface="Amatic SC"/>
              </a:endParaRPr>
            </a:p>
          </p:txBody>
        </p:sp>
      </p:grpSp>
      <p:sp>
        <p:nvSpPr>
          <p:cNvPr id="594" name="Google Shape;594;p46"/>
          <p:cNvSpPr txBox="1"/>
          <p:nvPr/>
        </p:nvSpPr>
        <p:spPr>
          <a:xfrm>
            <a:off x="5104889" y="2494526"/>
            <a:ext cx="2683200" cy="331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800">
                <a:solidFill>
                  <a:schemeClr val="dk1"/>
                </a:solidFill>
                <a:latin typeface="Nunito"/>
                <a:ea typeface="Nunito"/>
                <a:cs typeface="Nunito"/>
                <a:sym typeface="Nunito"/>
              </a:rPr>
              <a:t>Đất ẩm.</a:t>
            </a:r>
            <a:endParaRPr sz="1800">
              <a:solidFill>
                <a:schemeClr val="dk1"/>
              </a:solidFill>
              <a:latin typeface="Nunito"/>
              <a:ea typeface="Nunito"/>
              <a:cs typeface="Nunito"/>
              <a:sym typeface="Nunito"/>
            </a:endParaRPr>
          </a:p>
        </p:txBody>
      </p:sp>
      <p:sp>
        <p:nvSpPr>
          <p:cNvPr id="596" name="Google Shape;596;p46"/>
          <p:cNvSpPr txBox="1"/>
          <p:nvPr/>
        </p:nvSpPr>
        <p:spPr>
          <a:xfrm>
            <a:off x="4415215" y="3705101"/>
            <a:ext cx="2683200" cy="331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800">
                <a:solidFill>
                  <a:schemeClr val="dk1"/>
                </a:solidFill>
                <a:latin typeface="Nunito"/>
                <a:ea typeface="Nunito"/>
                <a:cs typeface="Nunito"/>
                <a:sym typeface="Nunito"/>
              </a:rPr>
              <a:t>Đất khô.</a:t>
            </a:r>
            <a:endParaRPr sz="1800">
              <a:solidFill>
                <a:schemeClr val="dk1"/>
              </a:solidFill>
              <a:latin typeface="Nunito"/>
              <a:ea typeface="Nunito"/>
              <a:cs typeface="Nunito"/>
              <a:sym typeface="Nunito"/>
            </a:endParaRPr>
          </a:p>
        </p:txBody>
      </p:sp>
      <p:sp>
        <p:nvSpPr>
          <p:cNvPr id="3" name="Right Brace 2">
            <a:extLst>
              <a:ext uri="{FF2B5EF4-FFF2-40B4-BE49-F238E27FC236}">
                <a16:creationId xmlns:a16="http://schemas.microsoft.com/office/drawing/2014/main" id="{750B272B-F160-E66F-95B9-B46177298AEC}"/>
              </a:ext>
            </a:extLst>
          </p:cNvPr>
          <p:cNvSpPr/>
          <p:nvPr/>
        </p:nvSpPr>
        <p:spPr>
          <a:xfrm>
            <a:off x="3689321" y="3355383"/>
            <a:ext cx="635335" cy="1030637"/>
          </a:xfrm>
          <a:prstGeom prst="rightBrace">
            <a:avLst/>
          </a:prstGeom>
          <a:ln>
            <a:headEnd type="arrow" w="med" len="med"/>
            <a:tailEnd type="arrow"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9EA682CD-BF95-58DB-03E0-534ECF0B7EF4}"/>
              </a:ext>
            </a:extLst>
          </p:cNvPr>
          <p:cNvSpPr/>
          <p:nvPr/>
        </p:nvSpPr>
        <p:spPr>
          <a:xfrm>
            <a:off x="4246536" y="1964869"/>
            <a:ext cx="781919" cy="1390514"/>
          </a:xfrm>
          <a:prstGeom prst="rightBrace">
            <a:avLst/>
          </a:pr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0" name="Google Shape;594;p46">
            <a:extLst>
              <a:ext uri="{FF2B5EF4-FFF2-40B4-BE49-F238E27FC236}">
                <a16:creationId xmlns:a16="http://schemas.microsoft.com/office/drawing/2014/main" id="{712EECD7-4ABB-2683-F139-582750BD5DE6}"/>
              </a:ext>
            </a:extLst>
          </p:cNvPr>
          <p:cNvSpPr txBox="1"/>
          <p:nvPr/>
        </p:nvSpPr>
        <p:spPr>
          <a:xfrm>
            <a:off x="7309675" y="1290413"/>
            <a:ext cx="1209059" cy="331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800">
                <a:solidFill>
                  <a:srgbClr val="FF0000"/>
                </a:solidFill>
                <a:latin typeface="Nunito"/>
                <a:ea typeface="Nunito"/>
                <a:cs typeface="Nunito"/>
                <a:sym typeface="Nunito"/>
              </a:rPr>
              <a:t>Chú thích</a:t>
            </a:r>
            <a:endParaRPr sz="1800">
              <a:solidFill>
                <a:srgbClr val="FF0000"/>
              </a:solidFill>
              <a:latin typeface="Nunito"/>
              <a:ea typeface="Nunito"/>
              <a:cs typeface="Nunito"/>
              <a:sym typeface="Nunito"/>
            </a:endParaRPr>
          </a:p>
        </p:txBody>
      </p:sp>
      <p:grpSp>
        <p:nvGrpSpPr>
          <p:cNvPr id="31" name="Google Shape;585;p46">
            <a:extLst>
              <a:ext uri="{FF2B5EF4-FFF2-40B4-BE49-F238E27FC236}">
                <a16:creationId xmlns:a16="http://schemas.microsoft.com/office/drawing/2014/main" id="{261CC31F-7934-45F4-ED0E-21FBA3719B86}"/>
              </a:ext>
            </a:extLst>
          </p:cNvPr>
          <p:cNvGrpSpPr/>
          <p:nvPr/>
        </p:nvGrpSpPr>
        <p:grpSpPr>
          <a:xfrm>
            <a:off x="6594415" y="1635711"/>
            <a:ext cx="781919" cy="647127"/>
            <a:chOff x="3778727" y="4460423"/>
            <a:chExt cx="720160" cy="647437"/>
          </a:xfrm>
        </p:grpSpPr>
        <p:sp>
          <p:nvSpPr>
            <p:cNvPr id="32" name="Google Shape;586;p46">
              <a:extLst>
                <a:ext uri="{FF2B5EF4-FFF2-40B4-BE49-F238E27FC236}">
                  <a16:creationId xmlns:a16="http://schemas.microsoft.com/office/drawing/2014/main" id="{94534BC9-939C-75FF-B05A-7D040A645A2B}"/>
                </a:ext>
              </a:extLst>
            </p:cNvPr>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Amatic SC"/>
                <a:ea typeface="Amatic SC"/>
                <a:cs typeface="Amatic SC"/>
                <a:sym typeface="Amatic SC"/>
              </a:endParaRPr>
            </a:p>
          </p:txBody>
        </p:sp>
        <p:sp>
          <p:nvSpPr>
            <p:cNvPr id="33" name="Google Shape;587;p46">
              <a:extLst>
                <a:ext uri="{FF2B5EF4-FFF2-40B4-BE49-F238E27FC236}">
                  <a16:creationId xmlns:a16="http://schemas.microsoft.com/office/drawing/2014/main" id="{30166B04-43D5-8412-0395-05E13E20311D}"/>
                </a:ext>
              </a:extLst>
            </p:cNvPr>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Amatic SC"/>
                <a:ea typeface="Amatic SC"/>
                <a:cs typeface="Amatic SC"/>
                <a:sym typeface="Amatic SC"/>
              </a:endParaRPr>
            </a:p>
          </p:txBody>
        </p:sp>
        <p:sp>
          <p:nvSpPr>
            <p:cNvPr id="34" name="Google Shape;588;p46">
              <a:extLst>
                <a:ext uri="{FF2B5EF4-FFF2-40B4-BE49-F238E27FC236}">
                  <a16:creationId xmlns:a16="http://schemas.microsoft.com/office/drawing/2014/main" id="{BC13E32F-A2DC-0D60-AE73-6602B8C90D44}"/>
                </a:ext>
              </a:extLst>
            </p:cNvPr>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Amatic SC"/>
                <a:ea typeface="Amatic SC"/>
                <a:cs typeface="Amatic SC"/>
                <a:sym typeface="Amatic SC"/>
              </a:endParaRPr>
            </a:p>
          </p:txBody>
        </p:sp>
        <p:sp>
          <p:nvSpPr>
            <p:cNvPr id="35" name="Google Shape;589;p46">
              <a:extLst>
                <a:ext uri="{FF2B5EF4-FFF2-40B4-BE49-F238E27FC236}">
                  <a16:creationId xmlns:a16="http://schemas.microsoft.com/office/drawing/2014/main" id="{473D883E-97E2-CF2A-CAAF-990DEE1580E3}"/>
                </a:ext>
              </a:extLst>
            </p:cNvPr>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Amatic SC"/>
                <a:ea typeface="Amatic SC"/>
                <a:cs typeface="Amatic SC"/>
                <a:sym typeface="Amatic SC"/>
              </a:endParaRPr>
            </a:p>
          </p:txBody>
        </p:sp>
        <p:sp>
          <p:nvSpPr>
            <p:cNvPr id="36" name="Google Shape;590;p46">
              <a:extLst>
                <a:ext uri="{FF2B5EF4-FFF2-40B4-BE49-F238E27FC236}">
                  <a16:creationId xmlns:a16="http://schemas.microsoft.com/office/drawing/2014/main" id="{07BA822A-8B18-DE82-A597-739A5935EB0E}"/>
                </a:ext>
              </a:extLst>
            </p:cNvPr>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Amatic SC"/>
                <a:ea typeface="Amatic SC"/>
                <a:cs typeface="Amatic SC"/>
                <a:sym typeface="Amatic SC"/>
              </a:endParaRPr>
            </a:p>
          </p:txBody>
        </p:sp>
        <p:sp>
          <p:nvSpPr>
            <p:cNvPr id="37" name="Google Shape;591;p46">
              <a:extLst>
                <a:ext uri="{FF2B5EF4-FFF2-40B4-BE49-F238E27FC236}">
                  <a16:creationId xmlns:a16="http://schemas.microsoft.com/office/drawing/2014/main" id="{BAAD1CE0-2EF1-948C-D48B-EC55BCDDE938}"/>
                </a:ext>
              </a:extLst>
            </p:cNvPr>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Amatic SC"/>
                <a:ea typeface="Amatic SC"/>
                <a:cs typeface="Amatic SC"/>
                <a:sym typeface="Amatic SC"/>
              </a:endParaRPr>
            </a:p>
          </p:txBody>
        </p:sp>
        <p:sp>
          <p:nvSpPr>
            <p:cNvPr id="38" name="Google Shape;592;p46">
              <a:extLst>
                <a:ext uri="{FF2B5EF4-FFF2-40B4-BE49-F238E27FC236}">
                  <a16:creationId xmlns:a16="http://schemas.microsoft.com/office/drawing/2014/main" id="{EFC53D94-E94F-118C-C411-AFAD1025E599}"/>
                </a:ext>
              </a:extLst>
            </p:cNvPr>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Amatic SC"/>
                <a:ea typeface="Amatic SC"/>
                <a:cs typeface="Amatic SC"/>
                <a:sym typeface="Amatic SC"/>
              </a:endParaRPr>
            </a:p>
          </p:txBody>
        </p:sp>
      </p:grpSp>
      <p:sp>
        <p:nvSpPr>
          <p:cNvPr id="39" name="Google Shape;594;p46">
            <a:extLst>
              <a:ext uri="{FF2B5EF4-FFF2-40B4-BE49-F238E27FC236}">
                <a16:creationId xmlns:a16="http://schemas.microsoft.com/office/drawing/2014/main" id="{A7F22148-4112-CFFA-8179-53E948F3868B}"/>
              </a:ext>
            </a:extLst>
          </p:cNvPr>
          <p:cNvSpPr txBox="1"/>
          <p:nvPr/>
        </p:nvSpPr>
        <p:spPr>
          <a:xfrm>
            <a:off x="7343276" y="1847488"/>
            <a:ext cx="1209058" cy="331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b="1">
                <a:solidFill>
                  <a:schemeClr val="dk1"/>
                </a:solidFill>
                <a:latin typeface="Nunito"/>
                <a:ea typeface="Nunito"/>
                <a:cs typeface="Nunito"/>
                <a:sym typeface="Nunito"/>
              </a:rPr>
              <a:t>Bảng chỉ số của đất.</a:t>
            </a:r>
            <a:endParaRPr sz="1000" b="1">
              <a:solidFill>
                <a:schemeClr val="dk1"/>
              </a:solidFill>
              <a:latin typeface="Nunito"/>
              <a:ea typeface="Nunito"/>
              <a:cs typeface="Nunito"/>
              <a:sym typeface="Nunito"/>
            </a:endParaRPr>
          </a:p>
        </p:txBody>
      </p:sp>
      <p:sp>
        <p:nvSpPr>
          <p:cNvPr id="26" name="Google Shape;193;p16">
            <a:extLst>
              <a:ext uri="{FF2B5EF4-FFF2-40B4-BE49-F238E27FC236}">
                <a16:creationId xmlns:a16="http://schemas.microsoft.com/office/drawing/2014/main" id="{8840E1B6-FA88-B2A7-AF04-26CB52C2CFD1}"/>
              </a:ext>
            </a:extLst>
          </p:cNvPr>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3"/>
                                        </p:tgtEl>
                                        <p:attrNameLst>
                                          <p:attrName>style.visibility</p:attrName>
                                        </p:attrNameLst>
                                      </p:cBhvr>
                                      <p:to>
                                        <p:strVal val="visible"/>
                                      </p:to>
                                    </p:set>
                                    <p:animEffect transition="in" filter="barn(inVertical)">
                                      <p:cBhvr>
                                        <p:cTn id="7" dur="500"/>
                                        <p:tgtEl>
                                          <p:spTgt spid="58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85"/>
                                        </p:tgtEl>
                                        <p:attrNameLst>
                                          <p:attrName>style.visibility</p:attrName>
                                        </p:attrNameLst>
                                      </p:cBhvr>
                                      <p:to>
                                        <p:strVal val="visible"/>
                                      </p:to>
                                    </p:set>
                                    <p:anim calcmode="lin" valueType="num">
                                      <p:cBhvr additive="base">
                                        <p:cTn id="12" dur="500" fill="hold"/>
                                        <p:tgtEl>
                                          <p:spTgt spid="585"/>
                                        </p:tgtEl>
                                        <p:attrNameLst>
                                          <p:attrName>ppt_x</p:attrName>
                                        </p:attrNameLst>
                                      </p:cBhvr>
                                      <p:tavLst>
                                        <p:tav tm="0">
                                          <p:val>
                                            <p:strVal val="1+#ppt_w/2"/>
                                          </p:val>
                                        </p:tav>
                                        <p:tav tm="100000">
                                          <p:val>
                                            <p:strVal val="#ppt_x"/>
                                          </p:val>
                                        </p:tav>
                                      </p:tavLst>
                                    </p:anim>
                                    <p:anim calcmode="lin" valueType="num">
                                      <p:cBhvr additive="base">
                                        <p:cTn id="13" dur="500" fill="hold"/>
                                        <p:tgtEl>
                                          <p:spTgt spid="585"/>
                                        </p:tgtEl>
                                        <p:attrNameLst>
                                          <p:attrName>ppt_y</p:attrName>
                                        </p:attrNameLst>
                                      </p:cBhvr>
                                      <p:tavLst>
                                        <p:tav tm="0">
                                          <p:val>
                                            <p:strVal val="#ppt_y"/>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down)">
                                      <p:cBhvr>
                                        <p:cTn id="16" dur="500"/>
                                        <p:tgtEl>
                                          <p:spTgt spid="30">
                                            <p:txEl>
                                              <p:pRg st="0" end="0"/>
                                            </p:txEl>
                                          </p:spTgt>
                                        </p:tgtEl>
                                      </p:cBhvr>
                                    </p:animEffect>
                                  </p:childTnLst>
                                </p:cTn>
                              </p:par>
                            </p:childTnLst>
                          </p:cTn>
                        </p:par>
                        <p:par>
                          <p:cTn id="17" fill="hold">
                            <p:stCondLst>
                              <p:cond delay="500"/>
                            </p:stCondLst>
                            <p:childTnLst>
                              <p:par>
                                <p:cTn id="18" presetID="26" presetClass="entr" presetSubtype="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290">
                                          <p:stCondLst>
                                            <p:cond delay="0"/>
                                          </p:stCondLst>
                                        </p:cTn>
                                        <p:tgtEl>
                                          <p:spTgt spid="31"/>
                                        </p:tgtEl>
                                      </p:cBhvr>
                                    </p:animEffect>
                                    <p:anim calcmode="lin" valueType="num">
                                      <p:cBhvr>
                                        <p:cTn id="21"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2"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3"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24"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25"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26" dur="13">
                                          <p:stCondLst>
                                            <p:cond delay="325"/>
                                          </p:stCondLst>
                                        </p:cTn>
                                        <p:tgtEl>
                                          <p:spTgt spid="31"/>
                                        </p:tgtEl>
                                      </p:cBhvr>
                                      <p:to x="100000" y="60000"/>
                                    </p:animScale>
                                    <p:animScale>
                                      <p:cBhvr>
                                        <p:cTn id="27" dur="83" decel="50000">
                                          <p:stCondLst>
                                            <p:cond delay="338"/>
                                          </p:stCondLst>
                                        </p:cTn>
                                        <p:tgtEl>
                                          <p:spTgt spid="31"/>
                                        </p:tgtEl>
                                      </p:cBhvr>
                                      <p:to x="100000" y="100000"/>
                                    </p:animScale>
                                    <p:animScale>
                                      <p:cBhvr>
                                        <p:cTn id="28" dur="13">
                                          <p:stCondLst>
                                            <p:cond delay="656"/>
                                          </p:stCondLst>
                                        </p:cTn>
                                        <p:tgtEl>
                                          <p:spTgt spid="31"/>
                                        </p:tgtEl>
                                      </p:cBhvr>
                                      <p:to x="100000" y="80000"/>
                                    </p:animScale>
                                    <p:animScale>
                                      <p:cBhvr>
                                        <p:cTn id="29" dur="83" decel="50000">
                                          <p:stCondLst>
                                            <p:cond delay="669"/>
                                          </p:stCondLst>
                                        </p:cTn>
                                        <p:tgtEl>
                                          <p:spTgt spid="31"/>
                                        </p:tgtEl>
                                      </p:cBhvr>
                                      <p:to x="100000" y="100000"/>
                                    </p:animScale>
                                    <p:animScale>
                                      <p:cBhvr>
                                        <p:cTn id="30" dur="13">
                                          <p:stCondLst>
                                            <p:cond delay="821"/>
                                          </p:stCondLst>
                                        </p:cTn>
                                        <p:tgtEl>
                                          <p:spTgt spid="31"/>
                                        </p:tgtEl>
                                      </p:cBhvr>
                                      <p:to x="100000" y="90000"/>
                                    </p:animScale>
                                    <p:animScale>
                                      <p:cBhvr>
                                        <p:cTn id="31" dur="83" decel="50000">
                                          <p:stCondLst>
                                            <p:cond delay="834"/>
                                          </p:stCondLst>
                                        </p:cTn>
                                        <p:tgtEl>
                                          <p:spTgt spid="31"/>
                                        </p:tgtEl>
                                      </p:cBhvr>
                                      <p:to x="100000" y="100000"/>
                                    </p:animScale>
                                    <p:animScale>
                                      <p:cBhvr>
                                        <p:cTn id="32" dur="13">
                                          <p:stCondLst>
                                            <p:cond delay="904"/>
                                          </p:stCondLst>
                                        </p:cTn>
                                        <p:tgtEl>
                                          <p:spTgt spid="31"/>
                                        </p:tgtEl>
                                      </p:cBhvr>
                                      <p:to x="100000" y="95000"/>
                                    </p:animScale>
                                    <p:animScale>
                                      <p:cBhvr>
                                        <p:cTn id="33" dur="83" decel="50000">
                                          <p:stCondLst>
                                            <p:cond delay="917"/>
                                          </p:stCondLst>
                                        </p:cTn>
                                        <p:tgtEl>
                                          <p:spTgt spid="31"/>
                                        </p:tgtEl>
                                      </p:cBhvr>
                                      <p:to x="100000" y="100000"/>
                                    </p:animScale>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0-#ppt_h/2"/>
                                          </p:val>
                                        </p:tav>
                                        <p:tav tm="100000">
                                          <p:val>
                                            <p:strVal val="#ppt_y"/>
                                          </p:val>
                                        </p:tav>
                                      </p:tavLst>
                                    </p:anim>
                                  </p:childTnLst>
                                </p:cTn>
                              </p:par>
                            </p:childTnLst>
                          </p:cTn>
                        </p:par>
                        <p:par>
                          <p:cTn id="46" fill="hold">
                            <p:stCondLst>
                              <p:cond delay="500"/>
                            </p:stCondLst>
                            <p:childTnLst>
                              <p:par>
                                <p:cTn id="47" presetID="2" presetClass="entr" presetSubtype="8" fill="hold" grpId="0" nodeType="afterEffect">
                                  <p:stCondLst>
                                    <p:cond delay="0"/>
                                  </p:stCondLst>
                                  <p:childTnLst>
                                    <p:set>
                                      <p:cBhvr>
                                        <p:cTn id="48" dur="1" fill="hold">
                                          <p:stCondLst>
                                            <p:cond delay="0"/>
                                          </p:stCondLst>
                                        </p:cTn>
                                        <p:tgtEl>
                                          <p:spTgt spid="596"/>
                                        </p:tgtEl>
                                        <p:attrNameLst>
                                          <p:attrName>style.visibility</p:attrName>
                                        </p:attrNameLst>
                                      </p:cBhvr>
                                      <p:to>
                                        <p:strVal val="visible"/>
                                      </p:to>
                                    </p:set>
                                    <p:anim calcmode="lin" valueType="num">
                                      <p:cBhvr additive="base">
                                        <p:cTn id="49" dur="500" fill="hold"/>
                                        <p:tgtEl>
                                          <p:spTgt spid="596"/>
                                        </p:tgtEl>
                                        <p:attrNameLst>
                                          <p:attrName>ppt_x</p:attrName>
                                        </p:attrNameLst>
                                      </p:cBhvr>
                                      <p:tavLst>
                                        <p:tav tm="0">
                                          <p:val>
                                            <p:strVal val="0-#ppt_w/2"/>
                                          </p:val>
                                        </p:tav>
                                        <p:tav tm="100000">
                                          <p:val>
                                            <p:strVal val="#ppt_x"/>
                                          </p:val>
                                        </p:tav>
                                      </p:tavLst>
                                    </p:anim>
                                    <p:anim calcmode="lin" valueType="num">
                                      <p:cBhvr additive="base">
                                        <p:cTn id="50" dur="500" fill="hold"/>
                                        <p:tgtEl>
                                          <p:spTgt spid="59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500"/>
                            </p:stCondLst>
                            <p:childTnLst>
                              <p:par>
                                <p:cTn id="58" presetID="2" presetClass="entr" presetSubtype="2" fill="hold" grpId="0" nodeType="afterEffect">
                                  <p:stCondLst>
                                    <p:cond delay="0"/>
                                  </p:stCondLst>
                                  <p:childTnLst>
                                    <p:set>
                                      <p:cBhvr>
                                        <p:cTn id="59" dur="1" fill="hold">
                                          <p:stCondLst>
                                            <p:cond delay="0"/>
                                          </p:stCondLst>
                                        </p:cTn>
                                        <p:tgtEl>
                                          <p:spTgt spid="594"/>
                                        </p:tgtEl>
                                        <p:attrNameLst>
                                          <p:attrName>style.visibility</p:attrName>
                                        </p:attrNameLst>
                                      </p:cBhvr>
                                      <p:to>
                                        <p:strVal val="visible"/>
                                      </p:to>
                                    </p:set>
                                    <p:anim calcmode="lin" valueType="num">
                                      <p:cBhvr additive="base">
                                        <p:cTn id="60" dur="500" fill="hold"/>
                                        <p:tgtEl>
                                          <p:spTgt spid="594"/>
                                        </p:tgtEl>
                                        <p:attrNameLst>
                                          <p:attrName>ppt_x</p:attrName>
                                        </p:attrNameLst>
                                      </p:cBhvr>
                                      <p:tavLst>
                                        <p:tav tm="0">
                                          <p:val>
                                            <p:strVal val="1+#ppt_w/2"/>
                                          </p:val>
                                        </p:tav>
                                        <p:tav tm="100000">
                                          <p:val>
                                            <p:strVal val="#ppt_x"/>
                                          </p:val>
                                        </p:tav>
                                      </p:tavLst>
                                    </p:anim>
                                    <p:anim calcmode="lin" valueType="num">
                                      <p:cBhvr additive="base">
                                        <p:cTn id="61" dur="500" fill="hold"/>
                                        <p:tgtEl>
                                          <p:spTgt spid="5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 grpId="0"/>
      <p:bldP spid="594" grpId="0"/>
      <p:bldP spid="596" grpId="0"/>
      <p:bldP spid="3" grpId="0" animBg="1"/>
      <p:bldP spid="29" grpId="0" animBg="1"/>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effectLst/>
                <a:latin typeface="Amatic SC" panose="00000500000000000000" pitchFamily="2" charset="-79"/>
                <a:ea typeface="Times New Roman" panose="02020603050405020304" pitchFamily="18" charset="0"/>
                <a:cs typeface="Amatic SC" panose="00000500000000000000" pitchFamily="2" charset="-79"/>
              </a:rPr>
              <a:t>Mục tiêu 3: Kiểm lỗi và chạy thử</a:t>
            </a:r>
            <a:endParaRPr>
              <a:latin typeface="Amatic SC" panose="00000500000000000000" pitchFamily="2" charset="-79"/>
              <a:cs typeface="Amatic SC" panose="00000500000000000000" pitchFamily="2" charset="-79"/>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5263720235657209812">
            <a:hlinkClick r:id="" action="ppaction://media"/>
            <a:extLst>
              <a:ext uri="{FF2B5EF4-FFF2-40B4-BE49-F238E27FC236}">
                <a16:creationId xmlns:a16="http://schemas.microsoft.com/office/drawing/2014/main" id="{9A298628-3330-BE39-720E-11E4C84AD2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8364" y="1356103"/>
            <a:ext cx="6133084" cy="2851688"/>
          </a:xfrm>
          <a:prstGeom prst="rect">
            <a:avLst/>
          </a:prstGeom>
        </p:spPr>
      </p:pic>
      <p:grpSp>
        <p:nvGrpSpPr>
          <p:cNvPr id="12" name="Google Shape;416;p36">
            <a:extLst>
              <a:ext uri="{FF2B5EF4-FFF2-40B4-BE49-F238E27FC236}">
                <a16:creationId xmlns:a16="http://schemas.microsoft.com/office/drawing/2014/main" id="{AF07534C-8C5C-C89F-2D6A-B718543CC0D8}"/>
              </a:ext>
            </a:extLst>
          </p:cNvPr>
          <p:cNvGrpSpPr/>
          <p:nvPr/>
        </p:nvGrpSpPr>
        <p:grpSpPr>
          <a:xfrm>
            <a:off x="705173" y="1232116"/>
            <a:ext cx="7601919" cy="3332135"/>
            <a:chOff x="1177450" y="241631"/>
            <a:chExt cx="6173152" cy="3616776"/>
          </a:xfrm>
        </p:grpSpPr>
        <p:sp>
          <p:nvSpPr>
            <p:cNvPr id="13" name="Google Shape;417;p36">
              <a:extLst>
                <a:ext uri="{FF2B5EF4-FFF2-40B4-BE49-F238E27FC236}">
                  <a16:creationId xmlns:a16="http://schemas.microsoft.com/office/drawing/2014/main" id="{5AC90401-FB96-64DA-D1C6-FE5FE9AB87F6}"/>
                </a:ext>
              </a:extLst>
            </p:cNvPr>
            <p:cNvSpPr/>
            <p:nvPr/>
          </p:nvSpPr>
          <p:spPr>
            <a:xfrm>
              <a:off x="1682275" y="241631"/>
              <a:ext cx="5161606" cy="334639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18;p36">
              <a:extLst>
                <a:ext uri="{FF2B5EF4-FFF2-40B4-BE49-F238E27FC236}">
                  <a16:creationId xmlns:a16="http://schemas.microsoft.com/office/drawing/2014/main" id="{DAC5EEC5-53F5-884F-EC6B-3187E1C8A6CB}"/>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19;p36">
              <a:extLst>
                <a:ext uri="{FF2B5EF4-FFF2-40B4-BE49-F238E27FC236}">
                  <a16:creationId xmlns:a16="http://schemas.microsoft.com/office/drawing/2014/main" id="{1FA3E256-FE97-9366-62C6-1511FD976294}"/>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20;p36">
              <a:extLst>
                <a:ext uri="{FF2B5EF4-FFF2-40B4-BE49-F238E27FC236}">
                  <a16:creationId xmlns:a16="http://schemas.microsoft.com/office/drawing/2014/main" id="{B34AFDD8-BB84-D966-8A50-B8D2DDDD3CBC}"/>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7775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out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8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atin typeface="Amatic SC" panose="00000500000000000000" pitchFamily="2" charset="-79"/>
                <a:cs typeface="Amatic SC" panose="00000500000000000000" pitchFamily="2" charset="-79"/>
              </a:rPr>
              <a:t>Mục tiêu 4: Đưa vào sử dụng</a:t>
            </a:r>
            <a:endParaRPr>
              <a:latin typeface="Amatic SC" panose="00000500000000000000" pitchFamily="2" charset="-79"/>
              <a:cs typeface="Amatic SC" panose="00000500000000000000" pitchFamily="2" charset="-79"/>
            </a:endParaRPr>
          </a:p>
        </p:txBody>
      </p:sp>
      <p:sp>
        <p:nvSpPr>
          <p:cNvPr id="190" name="Google Shape;190;p16"/>
          <p:cNvSpPr txBox="1">
            <a:spLocks noGrp="1"/>
          </p:cNvSpPr>
          <p:nvPr>
            <p:ph type="body" idx="1"/>
          </p:nvPr>
        </p:nvSpPr>
        <p:spPr>
          <a:xfrm>
            <a:off x="1188175" y="1635070"/>
            <a:ext cx="6121500" cy="2146515"/>
          </a:xfrm>
          <a:prstGeom prst="rect">
            <a:avLst/>
          </a:prstGeom>
        </p:spPr>
        <p:txBody>
          <a:bodyPr spcFirstLastPara="1" wrap="square" lIns="0" tIns="0" rIns="0" bIns="0" anchor="t" anchorCtr="0">
            <a:noAutofit/>
          </a:bodyPr>
          <a:lstStyle/>
          <a:p>
            <a:pPr marL="0" indent="0">
              <a:buClr>
                <a:schemeClr val="dk1"/>
              </a:buClr>
              <a:buSzPts val="1100"/>
              <a:buNone/>
            </a:pPr>
            <a:r>
              <a:rPr lang="en-US" sz="5000" b="1">
                <a:solidFill>
                  <a:srgbClr val="FF0000"/>
                </a:solidFill>
                <a:effectLst/>
                <a:latin typeface="Nunito" pitchFamily="2" charset="0"/>
                <a:ea typeface="Times New Roman" panose="02020603050405020304" pitchFamily="18" charset="0"/>
              </a:rPr>
              <a:t> </a:t>
            </a:r>
            <a:endParaRPr sz="5000" b="1">
              <a:solidFill>
                <a:srgbClr val="FF0000"/>
              </a:solidFill>
              <a:latin typeface="Nunito" pitchFamily="2"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6B2E1C1-268E-4116-80B2-C37DF5E3151D}"/>
              </a:ext>
            </a:extLst>
          </p:cNvPr>
          <p:cNvPicPr>
            <a:picLocks noChangeAspect="1"/>
          </p:cNvPicPr>
          <p:nvPr/>
        </p:nvPicPr>
        <p:blipFill>
          <a:blip r:embed="rId3"/>
          <a:stretch>
            <a:fillRect/>
          </a:stretch>
        </p:blipFill>
        <p:spPr>
          <a:xfrm>
            <a:off x="1035775" y="1400463"/>
            <a:ext cx="6121500" cy="3059437"/>
          </a:xfrm>
          <a:prstGeom prst="rect">
            <a:avLst/>
          </a:prstGeom>
        </p:spPr>
      </p:pic>
    </p:spTree>
    <p:extLst>
      <p:ext uri="{BB962C8B-B14F-4D97-AF65-F5344CB8AC3E}">
        <p14:creationId xmlns:p14="http://schemas.microsoft.com/office/powerpoint/2010/main" val="3854809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in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wipe(down)">
                                      <p:cBhvr>
                                        <p:cTn id="12" dur="500"/>
                                        <p:tgtEl>
                                          <p:spTgt spid="1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2" name="4406968655890533084">
            <a:hlinkClick r:id="" action="ppaction://media"/>
            <a:extLst>
              <a:ext uri="{FF2B5EF4-FFF2-40B4-BE49-F238E27FC236}">
                <a16:creationId xmlns:a16="http://schemas.microsoft.com/office/drawing/2014/main" id="{63BC83D0-FE48-2BC4-4E1C-4747A0D512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281" y="317715"/>
            <a:ext cx="8761794" cy="4675961"/>
          </a:xfrm>
          <a:prstGeom prst="rect">
            <a:avLst/>
          </a:prstGeom>
        </p:spPr>
      </p:pic>
      <p:sp>
        <p:nvSpPr>
          <p:cNvPr id="427" name="Google Shape;427;p37"/>
          <p:cNvSpPr txBox="1">
            <a:spLocks noGrp="1"/>
          </p:cNvSpPr>
          <p:nvPr>
            <p:ph type="ctrTitle" idx="4294967295"/>
          </p:nvPr>
        </p:nvSpPr>
        <p:spPr>
          <a:xfrm>
            <a:off x="2283182" y="3775789"/>
            <a:ext cx="4799543" cy="1067737"/>
          </a:xfrm>
          <a:prstGeom prst="rect">
            <a:avLst/>
          </a:prstGeom>
          <a:noFill/>
        </p:spPr>
        <p:txBody>
          <a:bodyPr spcFirstLastPara="1" wrap="square" lIns="0" tIns="0" rIns="0" bIns="0" anchor="ctr" anchorCtr="0">
            <a:noAutofit/>
          </a:bodyPr>
          <a:lstStyle/>
          <a:p>
            <a:pPr marL="0" lvl="0" indent="0" algn="ctr" rtl="0">
              <a:spcBef>
                <a:spcPts val="0"/>
              </a:spcBef>
              <a:spcAft>
                <a:spcPts val="0"/>
              </a:spcAft>
              <a:buNone/>
            </a:pPr>
            <a:r>
              <a:rPr lang="en" sz="7200">
                <a:solidFill>
                  <a:schemeClr val="bg1"/>
                </a:solidFill>
              </a:rPr>
              <a:t>Thanks!</a:t>
            </a:r>
            <a:endParaRPr sz="7200">
              <a:solidFill>
                <a:schemeClr val="bg1"/>
              </a:solidFill>
            </a:endParaRPr>
          </a:p>
        </p:txBody>
      </p:sp>
      <p:sp>
        <p:nvSpPr>
          <p:cNvPr id="429" name="Google Shape;429;p3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endCondLst>
                                    <p:cond evt="onNext" delay="0">
                                      <p:tgtEl>
                                        <p:sldTgt/>
                                      </p:tgtEl>
                                    </p:cond>
                                  </p:endCondLst>
                                  <p:childTnLst>
                                    <p:animEffect transition="out" filter="fade">
                                      <p:cBhvr>
                                        <p:cTn id="6" dur="1000" tmFilter="0, 0; .2, .5; .8, .5; 1, 0"/>
                                        <p:tgtEl>
                                          <p:spTgt spid="427"/>
                                        </p:tgtEl>
                                      </p:cBhvr>
                                    </p:animEffect>
                                    <p:animScale>
                                      <p:cBhvr>
                                        <p:cTn id="7" dur="500" autoRev="1" fill="hold"/>
                                        <p:tgtEl>
                                          <p:spTgt spid="427"/>
                                        </p:tgtEl>
                                      </p:cBhvr>
                                      <p:by x="105000" y="105000"/>
                                    </p:animScale>
                                  </p:childTnLst>
                                </p:cTn>
                              </p:par>
                              <p:par>
                                <p:cTn id="8" presetID="1" presetClass="mediacall" presetSubtype="0" fill="hold" nodeType="withEffect">
                                  <p:stCondLst>
                                    <p:cond delay="0"/>
                                  </p:stCondLst>
                                  <p:childTnLst>
                                    <p:cmd type="call" cmd="playFrom(0.0)">
                                      <p:cBhvr>
                                        <p:cTn id="9"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endCondLst>
                    <p:cond evt="onNext" delay="0">
                      <p:tgtEl>
                        <p:sldTgt/>
                      </p:tgtEl>
                    </p:cond>
                  </p:end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childTnLst>
        </p:cTn>
      </p:par>
    </p:tnLst>
    <p:bldLst>
      <p:bldP spid="4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D</a:t>
            </a:r>
            <a:r>
              <a:rPr lang="en"/>
              <a:t>anh sách đề tài</a:t>
            </a:r>
            <a:endParaRPr/>
          </a:p>
        </p:txBody>
      </p:sp>
      <p:sp>
        <p:nvSpPr>
          <p:cNvPr id="354" name="Google Shape;354;p32"/>
          <p:cNvSpPr txBox="1">
            <a:spLocks noGrp="1"/>
          </p:cNvSpPr>
          <p:nvPr>
            <p:ph type="body" idx="1"/>
          </p:nvPr>
        </p:nvSpPr>
        <p:spPr>
          <a:xfrm>
            <a:off x="1188175" y="1506350"/>
            <a:ext cx="2001900" cy="606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000"/>
              <a:t>1. Giàn phơi đồ thồng minh</a:t>
            </a:r>
            <a:endParaRPr sz="2000"/>
          </a:p>
        </p:txBody>
      </p:sp>
      <p:sp>
        <p:nvSpPr>
          <p:cNvPr id="355" name="Google Shape;355;p32"/>
          <p:cNvSpPr txBox="1">
            <a:spLocks noGrp="1"/>
          </p:cNvSpPr>
          <p:nvPr>
            <p:ph type="body" idx="2"/>
          </p:nvPr>
        </p:nvSpPr>
        <p:spPr>
          <a:xfrm>
            <a:off x="3400388" y="1506350"/>
            <a:ext cx="2001900" cy="672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000"/>
              <a:t>2. Phương tiện chạy bằng điện</a:t>
            </a:r>
            <a:endParaRPr sz="2000"/>
          </a:p>
        </p:txBody>
      </p:sp>
      <p:sp>
        <p:nvSpPr>
          <p:cNvPr id="356" name="Google Shape;356;p32"/>
          <p:cNvSpPr txBox="1">
            <a:spLocks noGrp="1"/>
          </p:cNvSpPr>
          <p:nvPr>
            <p:ph type="body" idx="3"/>
          </p:nvPr>
        </p:nvSpPr>
        <p:spPr>
          <a:xfrm>
            <a:off x="5612601" y="1382825"/>
            <a:ext cx="2001900" cy="795825"/>
          </a:xfrm>
          <a:prstGeom prst="rect">
            <a:avLst/>
          </a:prstGeom>
        </p:spPr>
        <p:txBody>
          <a:bodyPr spcFirstLastPara="1" wrap="square" lIns="0" tIns="0" rIns="0" bIns="0" anchor="t" anchorCtr="0">
            <a:noAutofit/>
          </a:bodyPr>
          <a:lstStyle/>
          <a:p>
            <a:pPr marL="0" lvl="0" indent="0" algn="ctr" rtl="0">
              <a:spcBef>
                <a:spcPts val="1000"/>
              </a:spcBef>
              <a:spcAft>
                <a:spcPts val="1000"/>
              </a:spcAft>
              <a:buNone/>
            </a:pPr>
            <a:r>
              <a:rPr lang="en-US" sz="2000"/>
              <a:t>3. Nhà thông minh.</a:t>
            </a:r>
            <a:endParaRPr sz="2000"/>
          </a:p>
        </p:txBody>
      </p:sp>
      <p:sp>
        <p:nvSpPr>
          <p:cNvPr id="357" name="Google Shape;357;p3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358" name="Google Shape;358;p32"/>
          <p:cNvSpPr/>
          <p:nvPr/>
        </p:nvSpPr>
        <p:spPr>
          <a:xfrm rot="1085481">
            <a:off x="7856433" y="3637885"/>
            <a:ext cx="707279" cy="1144863"/>
          </a:xfrm>
          <a:custGeom>
            <a:avLst/>
            <a:gdLst/>
            <a:ahLst/>
            <a:cxnLst/>
            <a:rect l="l" t="t" r="r" b="b"/>
            <a:pathLst>
              <a:path w="335318" h="542775" extrusionOk="0">
                <a:moveTo>
                  <a:pt x="198455" y="462598"/>
                </a:moveTo>
                <a:cubicBezTo>
                  <a:pt x="175566" y="459603"/>
                  <a:pt x="152479" y="458139"/>
                  <a:pt x="129393" y="458213"/>
                </a:cubicBezTo>
                <a:cubicBezTo>
                  <a:pt x="120097" y="458213"/>
                  <a:pt x="120294" y="473012"/>
                  <a:pt x="130007" y="473012"/>
                </a:cubicBezTo>
                <a:cubicBezTo>
                  <a:pt x="151843" y="473003"/>
                  <a:pt x="173658" y="474468"/>
                  <a:pt x="195298" y="477397"/>
                </a:cubicBezTo>
                <a:cubicBezTo>
                  <a:pt x="204396" y="478493"/>
                  <a:pt x="208014" y="463870"/>
                  <a:pt x="198455" y="462598"/>
                </a:cubicBezTo>
                <a:close/>
                <a:moveTo>
                  <a:pt x="138667" y="86153"/>
                </a:moveTo>
                <a:cubicBezTo>
                  <a:pt x="147963" y="86153"/>
                  <a:pt x="147787" y="71354"/>
                  <a:pt x="138075" y="71354"/>
                </a:cubicBezTo>
                <a:cubicBezTo>
                  <a:pt x="128844" y="71267"/>
                  <a:pt x="128954" y="86153"/>
                  <a:pt x="138667" y="86153"/>
                </a:cubicBezTo>
                <a:close/>
                <a:moveTo>
                  <a:pt x="94335" y="528021"/>
                </a:moveTo>
                <a:cubicBezTo>
                  <a:pt x="74866" y="526552"/>
                  <a:pt x="54038" y="524294"/>
                  <a:pt x="37638" y="512674"/>
                </a:cubicBezTo>
                <a:cubicBezTo>
                  <a:pt x="20098" y="500221"/>
                  <a:pt x="16723" y="481146"/>
                  <a:pt x="14771" y="460976"/>
                </a:cubicBezTo>
                <a:cubicBezTo>
                  <a:pt x="13850" y="451263"/>
                  <a:pt x="-839" y="453171"/>
                  <a:pt x="38" y="462445"/>
                </a:cubicBezTo>
                <a:cubicBezTo>
                  <a:pt x="3107" y="520632"/>
                  <a:pt x="37112" y="539422"/>
                  <a:pt x="91200" y="542754"/>
                </a:cubicBezTo>
                <a:cubicBezTo>
                  <a:pt x="100343" y="543412"/>
                  <a:pt x="103938" y="528766"/>
                  <a:pt x="94335" y="528021"/>
                </a:cubicBezTo>
                <a:close/>
                <a:moveTo>
                  <a:pt x="158377" y="85145"/>
                </a:moveTo>
                <a:cubicBezTo>
                  <a:pt x="163990" y="85954"/>
                  <a:pt x="169668" y="86311"/>
                  <a:pt x="175346" y="86219"/>
                </a:cubicBezTo>
                <a:cubicBezTo>
                  <a:pt x="184664" y="85211"/>
                  <a:pt x="184884" y="71223"/>
                  <a:pt x="174732" y="71442"/>
                </a:cubicBezTo>
                <a:cubicBezTo>
                  <a:pt x="170326" y="71457"/>
                  <a:pt x="165941" y="71133"/>
                  <a:pt x="161578" y="70477"/>
                </a:cubicBezTo>
                <a:cubicBezTo>
                  <a:pt x="152435" y="69074"/>
                  <a:pt x="148818" y="83720"/>
                  <a:pt x="158377" y="85101"/>
                </a:cubicBezTo>
                <a:close/>
                <a:moveTo>
                  <a:pt x="111765" y="143026"/>
                </a:moveTo>
                <a:cubicBezTo>
                  <a:pt x="100978" y="154089"/>
                  <a:pt x="93107" y="167647"/>
                  <a:pt x="88854" y="182490"/>
                </a:cubicBezTo>
                <a:cubicBezTo>
                  <a:pt x="86070" y="191918"/>
                  <a:pt x="100627" y="193803"/>
                  <a:pt x="103259" y="184836"/>
                </a:cubicBezTo>
                <a:cubicBezTo>
                  <a:pt x="106920" y="172574"/>
                  <a:pt x="113563" y="161416"/>
                  <a:pt x="122618" y="152366"/>
                </a:cubicBezTo>
                <a:cubicBezTo>
                  <a:pt x="129436" y="145438"/>
                  <a:pt x="118562" y="136054"/>
                  <a:pt x="111765" y="142982"/>
                </a:cubicBezTo>
                <a:close/>
                <a:moveTo>
                  <a:pt x="122727" y="167011"/>
                </a:moveTo>
                <a:cubicBezTo>
                  <a:pt x="118036" y="175382"/>
                  <a:pt x="114396" y="184299"/>
                  <a:pt x="111897" y="193562"/>
                </a:cubicBezTo>
                <a:cubicBezTo>
                  <a:pt x="109288" y="203055"/>
                  <a:pt x="123802" y="204941"/>
                  <a:pt x="126301" y="195908"/>
                </a:cubicBezTo>
                <a:cubicBezTo>
                  <a:pt x="128516" y="187927"/>
                  <a:pt x="131739" y="180254"/>
                  <a:pt x="135838" y="173062"/>
                </a:cubicBezTo>
                <a:cubicBezTo>
                  <a:pt x="140596" y="164446"/>
                  <a:pt x="127354" y="158658"/>
                  <a:pt x="122640" y="166967"/>
                </a:cubicBezTo>
                <a:close/>
                <a:moveTo>
                  <a:pt x="287929" y="26584"/>
                </a:moveTo>
                <a:cubicBezTo>
                  <a:pt x="267211" y="9308"/>
                  <a:pt x="235661" y="10558"/>
                  <a:pt x="210272" y="7817"/>
                </a:cubicBezTo>
                <a:cubicBezTo>
                  <a:pt x="201174" y="6830"/>
                  <a:pt x="197534" y="21454"/>
                  <a:pt x="207115" y="22485"/>
                </a:cubicBezTo>
                <a:cubicBezTo>
                  <a:pt x="270696" y="25686"/>
                  <a:pt x="294199" y="30969"/>
                  <a:pt x="302969" y="99681"/>
                </a:cubicBezTo>
                <a:cubicBezTo>
                  <a:pt x="304395" y="109284"/>
                  <a:pt x="319062" y="107420"/>
                  <a:pt x="317702" y="98234"/>
                </a:cubicBezTo>
                <a:cubicBezTo>
                  <a:pt x="313756" y="72495"/>
                  <a:pt x="308954" y="44146"/>
                  <a:pt x="287841" y="26541"/>
                </a:cubicBezTo>
                <a:close/>
                <a:moveTo>
                  <a:pt x="309152" y="1284"/>
                </a:moveTo>
                <a:cubicBezTo>
                  <a:pt x="301500" y="-3825"/>
                  <a:pt x="291459" y="7620"/>
                  <a:pt x="299154" y="12772"/>
                </a:cubicBezTo>
                <a:cubicBezTo>
                  <a:pt x="314063" y="22726"/>
                  <a:pt x="322745" y="39367"/>
                  <a:pt x="320400" y="57432"/>
                </a:cubicBezTo>
                <a:cubicBezTo>
                  <a:pt x="319128" y="67123"/>
                  <a:pt x="333554" y="69140"/>
                  <a:pt x="334804" y="59756"/>
                </a:cubicBezTo>
                <a:cubicBezTo>
                  <a:pt x="337676" y="36867"/>
                  <a:pt x="328468" y="14263"/>
                  <a:pt x="309064" y="1240"/>
                </a:cubicBezTo>
                <a:close/>
                <a:moveTo>
                  <a:pt x="280124" y="211145"/>
                </a:moveTo>
                <a:cubicBezTo>
                  <a:pt x="280124" y="205642"/>
                  <a:pt x="279948" y="200183"/>
                  <a:pt x="279839" y="194746"/>
                </a:cubicBezTo>
                <a:cubicBezTo>
                  <a:pt x="282382" y="193985"/>
                  <a:pt x="284136" y="191690"/>
                  <a:pt x="284224" y="189045"/>
                </a:cubicBezTo>
                <a:lnTo>
                  <a:pt x="288609" y="138751"/>
                </a:lnTo>
                <a:cubicBezTo>
                  <a:pt x="289025" y="134519"/>
                  <a:pt x="285912" y="130761"/>
                  <a:pt x="281680" y="130356"/>
                </a:cubicBezTo>
                <a:cubicBezTo>
                  <a:pt x="280716" y="130261"/>
                  <a:pt x="279751" y="130351"/>
                  <a:pt x="278830" y="130617"/>
                </a:cubicBezTo>
                <a:cubicBezTo>
                  <a:pt x="278830" y="125881"/>
                  <a:pt x="278764" y="121327"/>
                  <a:pt x="278633" y="116957"/>
                </a:cubicBezTo>
                <a:cubicBezTo>
                  <a:pt x="272692" y="22901"/>
                  <a:pt x="251798" y="47172"/>
                  <a:pt x="174118" y="40967"/>
                </a:cubicBezTo>
                <a:cubicBezTo>
                  <a:pt x="133405" y="44672"/>
                  <a:pt x="34152" y="22331"/>
                  <a:pt x="29176" y="81418"/>
                </a:cubicBezTo>
                <a:cubicBezTo>
                  <a:pt x="17490" y="212066"/>
                  <a:pt x="35753" y="344512"/>
                  <a:pt x="36805" y="475555"/>
                </a:cubicBezTo>
                <a:cubicBezTo>
                  <a:pt x="37003" y="509166"/>
                  <a:pt x="80413" y="511424"/>
                  <a:pt x="105977" y="511336"/>
                </a:cubicBezTo>
                <a:lnTo>
                  <a:pt x="211215" y="513025"/>
                </a:lnTo>
                <a:cubicBezTo>
                  <a:pt x="290889" y="523855"/>
                  <a:pt x="285583" y="477529"/>
                  <a:pt x="283917" y="405419"/>
                </a:cubicBezTo>
                <a:cubicBezTo>
                  <a:pt x="283785" y="404608"/>
                  <a:pt x="282580" y="345718"/>
                  <a:pt x="281330" y="277270"/>
                </a:cubicBezTo>
                <a:cubicBezTo>
                  <a:pt x="285627" y="277035"/>
                  <a:pt x="289113" y="273720"/>
                  <a:pt x="289573" y="269443"/>
                </a:cubicBezTo>
                <a:cubicBezTo>
                  <a:pt x="290736" y="252087"/>
                  <a:pt x="290626" y="234668"/>
                  <a:pt x="289244" y="217328"/>
                </a:cubicBezTo>
                <a:cubicBezTo>
                  <a:pt x="289069" y="213531"/>
                  <a:pt x="285846" y="210597"/>
                  <a:pt x="282053" y="210777"/>
                </a:cubicBezTo>
                <a:cubicBezTo>
                  <a:pt x="281396" y="210808"/>
                  <a:pt x="280738" y="210933"/>
                  <a:pt x="280124" y="211145"/>
                </a:cubicBezTo>
                <a:close/>
                <a:moveTo>
                  <a:pt x="262343" y="485926"/>
                </a:moveTo>
                <a:cubicBezTo>
                  <a:pt x="249561" y="505373"/>
                  <a:pt x="221563" y="498423"/>
                  <a:pt x="201985" y="498094"/>
                </a:cubicBezTo>
                <a:lnTo>
                  <a:pt x="122574" y="496822"/>
                </a:lnTo>
                <a:cubicBezTo>
                  <a:pt x="100891" y="496450"/>
                  <a:pt x="59782" y="502523"/>
                  <a:pt x="50486" y="476147"/>
                </a:cubicBezTo>
                <a:cubicBezTo>
                  <a:pt x="47351" y="346113"/>
                  <a:pt x="32552" y="214478"/>
                  <a:pt x="41234" y="84421"/>
                </a:cubicBezTo>
                <a:cubicBezTo>
                  <a:pt x="43602" y="54889"/>
                  <a:pt x="77410" y="55920"/>
                  <a:pt x="97229" y="55920"/>
                </a:cubicBezTo>
                <a:cubicBezTo>
                  <a:pt x="145463" y="55064"/>
                  <a:pt x="194202" y="54494"/>
                  <a:pt x="242348" y="58945"/>
                </a:cubicBezTo>
                <a:cubicBezTo>
                  <a:pt x="254319" y="60436"/>
                  <a:pt x="258572" y="66794"/>
                  <a:pt x="260480" y="79642"/>
                </a:cubicBezTo>
                <a:cubicBezTo>
                  <a:pt x="271968" y="193540"/>
                  <a:pt x="272976" y="469724"/>
                  <a:pt x="262343" y="485926"/>
                </a:cubicBezTo>
                <a:close/>
                <a:moveTo>
                  <a:pt x="238993" y="117593"/>
                </a:moveTo>
                <a:cubicBezTo>
                  <a:pt x="242808" y="113493"/>
                  <a:pt x="241010" y="104746"/>
                  <a:pt x="233512" y="104855"/>
                </a:cubicBezTo>
                <a:lnTo>
                  <a:pt x="72301" y="107245"/>
                </a:lnTo>
                <a:cubicBezTo>
                  <a:pt x="70218" y="107216"/>
                  <a:pt x="68267" y="108166"/>
                  <a:pt x="66995" y="109810"/>
                </a:cubicBezTo>
                <a:cubicBezTo>
                  <a:pt x="64321" y="111073"/>
                  <a:pt x="62545" y="113682"/>
                  <a:pt x="62347" y="116629"/>
                </a:cubicBezTo>
                <a:cubicBezTo>
                  <a:pt x="57173" y="221143"/>
                  <a:pt x="55047" y="329099"/>
                  <a:pt x="72630" y="431816"/>
                </a:cubicBezTo>
                <a:cubicBezTo>
                  <a:pt x="73858" y="434276"/>
                  <a:pt x="76467" y="435736"/>
                  <a:pt x="79208" y="435499"/>
                </a:cubicBezTo>
                <a:cubicBezTo>
                  <a:pt x="135093" y="433833"/>
                  <a:pt x="190409" y="445475"/>
                  <a:pt x="246338" y="442822"/>
                </a:cubicBezTo>
                <a:cubicBezTo>
                  <a:pt x="253442" y="442493"/>
                  <a:pt x="254998" y="433723"/>
                  <a:pt x="250964" y="429843"/>
                </a:cubicBezTo>
                <a:cubicBezTo>
                  <a:pt x="247018" y="325745"/>
                  <a:pt x="243028" y="221647"/>
                  <a:pt x="238993" y="117549"/>
                </a:cubicBezTo>
                <a:close/>
                <a:moveTo>
                  <a:pt x="84425" y="420613"/>
                </a:moveTo>
                <a:cubicBezTo>
                  <a:pt x="73156" y="321483"/>
                  <a:pt x="70569" y="221560"/>
                  <a:pt x="76664" y="121978"/>
                </a:cubicBezTo>
                <a:lnTo>
                  <a:pt x="224282" y="119786"/>
                </a:lnTo>
                <a:cubicBezTo>
                  <a:pt x="228207" y="222640"/>
                  <a:pt x="232131" y="325489"/>
                  <a:pt x="236077" y="428330"/>
                </a:cubicBezTo>
                <a:cubicBezTo>
                  <a:pt x="185410" y="429317"/>
                  <a:pt x="135115" y="419867"/>
                  <a:pt x="84425" y="4205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2"/>
          <p:cNvSpPr txBox="1">
            <a:spLocks noGrp="1"/>
          </p:cNvSpPr>
          <p:nvPr>
            <p:ph type="body" idx="1"/>
          </p:nvPr>
        </p:nvSpPr>
        <p:spPr>
          <a:xfrm>
            <a:off x="1188175" y="3030350"/>
            <a:ext cx="2001900" cy="672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000"/>
              <a:t>4. Hệ thống tưới tự động</a:t>
            </a:r>
          </a:p>
        </p:txBody>
      </p:sp>
      <p:sp>
        <p:nvSpPr>
          <p:cNvPr id="10" name="Google Shape;785;p51">
            <a:extLst>
              <a:ext uri="{FF2B5EF4-FFF2-40B4-BE49-F238E27FC236}">
                <a16:creationId xmlns:a16="http://schemas.microsoft.com/office/drawing/2014/main" id="{0EFCE10F-10AB-4D00-8AB3-28A70CD3441A}"/>
              </a:ext>
            </a:extLst>
          </p:cNvPr>
          <p:cNvSpPr/>
          <p:nvPr/>
        </p:nvSpPr>
        <p:spPr>
          <a:xfrm>
            <a:off x="1761342" y="2178650"/>
            <a:ext cx="638959" cy="569618"/>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8;p51">
            <a:extLst>
              <a:ext uri="{FF2B5EF4-FFF2-40B4-BE49-F238E27FC236}">
                <a16:creationId xmlns:a16="http://schemas.microsoft.com/office/drawing/2014/main" id="{06787F63-A2CE-43D7-96F5-D16478A896DF}"/>
              </a:ext>
            </a:extLst>
          </p:cNvPr>
          <p:cNvSpPr/>
          <p:nvPr/>
        </p:nvSpPr>
        <p:spPr>
          <a:xfrm>
            <a:off x="4024824" y="2195396"/>
            <a:ext cx="754604" cy="496836"/>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5;p51">
            <a:extLst>
              <a:ext uri="{FF2B5EF4-FFF2-40B4-BE49-F238E27FC236}">
                <a16:creationId xmlns:a16="http://schemas.microsoft.com/office/drawing/2014/main" id="{75A50464-2552-47C8-A355-217E5622447D}"/>
              </a:ext>
            </a:extLst>
          </p:cNvPr>
          <p:cNvSpPr/>
          <p:nvPr/>
        </p:nvSpPr>
        <p:spPr>
          <a:xfrm>
            <a:off x="6305650" y="2178650"/>
            <a:ext cx="615801" cy="499078"/>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1;p51">
            <a:extLst>
              <a:ext uri="{FF2B5EF4-FFF2-40B4-BE49-F238E27FC236}">
                <a16:creationId xmlns:a16="http://schemas.microsoft.com/office/drawing/2014/main" id="{71CE3B7A-D9E6-4F04-96A4-2B9711644312}"/>
              </a:ext>
            </a:extLst>
          </p:cNvPr>
          <p:cNvSpPr/>
          <p:nvPr/>
        </p:nvSpPr>
        <p:spPr>
          <a:xfrm>
            <a:off x="1944772" y="3702650"/>
            <a:ext cx="488705" cy="497875"/>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barn(inVertical)">
                                      <p:cBhvr>
                                        <p:cTn id="7" dur="750"/>
                                        <p:tgtEl>
                                          <p:spTgt spid="353"/>
                                        </p:tgtEl>
                                      </p:cBhvr>
                                    </p:animEffect>
                                  </p:childTnLst>
                                </p:cTn>
                              </p:par>
                            </p:childTnLst>
                          </p:cTn>
                        </p:par>
                        <p:par>
                          <p:cTn id="8" fill="hold">
                            <p:stCondLst>
                              <p:cond delay="750"/>
                            </p:stCondLst>
                            <p:childTnLst>
                              <p:par>
                                <p:cTn id="9" presetID="2" presetClass="entr" presetSubtype="4" fill="hold" grpId="0" nodeType="afterEffect">
                                  <p:stCondLst>
                                    <p:cond delay="0"/>
                                  </p:stCondLst>
                                  <p:childTnLst>
                                    <p:set>
                                      <p:cBhvr>
                                        <p:cTn id="10" dur="1" fill="hold">
                                          <p:stCondLst>
                                            <p:cond delay="0"/>
                                          </p:stCondLst>
                                        </p:cTn>
                                        <p:tgtEl>
                                          <p:spTgt spid="354">
                                            <p:txEl>
                                              <p:pRg st="0" end="0"/>
                                            </p:txEl>
                                          </p:spTgt>
                                        </p:tgtEl>
                                        <p:attrNameLst>
                                          <p:attrName>style.visibility</p:attrName>
                                        </p:attrNameLst>
                                      </p:cBhvr>
                                      <p:to>
                                        <p:strVal val="visible"/>
                                      </p:to>
                                    </p:set>
                                    <p:anim calcmode="lin" valueType="num">
                                      <p:cBhvr additive="base">
                                        <p:cTn id="11" dur="750" fill="hold"/>
                                        <p:tgtEl>
                                          <p:spTgt spid="35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354">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2" presetClass="entr" presetSubtype="4"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750"/>
                                        <p:tgtEl>
                                          <p:spTgt spid="10"/>
                                        </p:tgtEl>
                                      </p:cBhvr>
                                    </p:animEffect>
                                  </p:childTnLst>
                                </p:cTn>
                              </p:par>
                            </p:childTnLst>
                          </p:cTn>
                        </p:par>
                        <p:par>
                          <p:cTn id="17" fill="hold">
                            <p:stCondLst>
                              <p:cond delay="2250"/>
                            </p:stCondLst>
                            <p:childTnLst>
                              <p:par>
                                <p:cTn id="18" presetID="2" presetClass="entr" presetSubtype="4" fill="hold" grpId="0" nodeType="afterEffect">
                                  <p:stCondLst>
                                    <p:cond delay="0"/>
                                  </p:stCondLst>
                                  <p:childTnLst>
                                    <p:set>
                                      <p:cBhvr>
                                        <p:cTn id="19" dur="1" fill="hold">
                                          <p:stCondLst>
                                            <p:cond delay="0"/>
                                          </p:stCondLst>
                                        </p:cTn>
                                        <p:tgtEl>
                                          <p:spTgt spid="355">
                                            <p:txEl>
                                              <p:pRg st="0" end="0"/>
                                            </p:txEl>
                                          </p:spTgt>
                                        </p:tgtEl>
                                        <p:attrNameLst>
                                          <p:attrName>style.visibility</p:attrName>
                                        </p:attrNameLst>
                                      </p:cBhvr>
                                      <p:to>
                                        <p:strVal val="visible"/>
                                      </p:to>
                                    </p:set>
                                    <p:anim calcmode="lin" valueType="num">
                                      <p:cBhvr additive="base">
                                        <p:cTn id="20" dur="750" fill="hold"/>
                                        <p:tgtEl>
                                          <p:spTgt spid="355">
                                            <p:txEl>
                                              <p:pRg st="0" end="0"/>
                                            </p:txEl>
                                          </p:spTgt>
                                        </p:tgtEl>
                                        <p:attrNameLst>
                                          <p:attrName>ppt_x</p:attrName>
                                        </p:attrNameLst>
                                      </p:cBhvr>
                                      <p:tavLst>
                                        <p:tav tm="0">
                                          <p:val>
                                            <p:strVal val="#ppt_x"/>
                                          </p:val>
                                        </p:tav>
                                        <p:tav tm="100000">
                                          <p:val>
                                            <p:strVal val="#ppt_x"/>
                                          </p:val>
                                        </p:tav>
                                      </p:tavLst>
                                    </p:anim>
                                    <p:anim calcmode="lin" valueType="num">
                                      <p:cBhvr additive="base">
                                        <p:cTn id="21" dur="750" fill="hold"/>
                                        <p:tgtEl>
                                          <p:spTgt spid="355">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750"/>
                                        <p:tgtEl>
                                          <p:spTgt spid="11"/>
                                        </p:tgtEl>
                                      </p:cBhvr>
                                    </p:animEffect>
                                  </p:childTnLst>
                                </p:cTn>
                              </p:par>
                            </p:childTnLst>
                          </p:cTn>
                        </p:par>
                        <p:par>
                          <p:cTn id="26" fill="hold">
                            <p:stCondLst>
                              <p:cond delay="3750"/>
                            </p:stCondLst>
                            <p:childTnLst>
                              <p:par>
                                <p:cTn id="27" presetID="2" presetClass="entr" presetSubtype="4" fill="hold" grpId="0" nodeType="afterEffect">
                                  <p:stCondLst>
                                    <p:cond delay="0"/>
                                  </p:stCondLst>
                                  <p:childTnLst>
                                    <p:set>
                                      <p:cBhvr>
                                        <p:cTn id="28" dur="1" fill="hold">
                                          <p:stCondLst>
                                            <p:cond delay="0"/>
                                          </p:stCondLst>
                                        </p:cTn>
                                        <p:tgtEl>
                                          <p:spTgt spid="356">
                                            <p:txEl>
                                              <p:pRg st="0" end="0"/>
                                            </p:txEl>
                                          </p:spTgt>
                                        </p:tgtEl>
                                        <p:attrNameLst>
                                          <p:attrName>style.visibility</p:attrName>
                                        </p:attrNameLst>
                                      </p:cBhvr>
                                      <p:to>
                                        <p:strVal val="visible"/>
                                      </p:to>
                                    </p:set>
                                    <p:anim calcmode="lin" valueType="num">
                                      <p:cBhvr additive="base">
                                        <p:cTn id="29" dur="750" fill="hold"/>
                                        <p:tgtEl>
                                          <p:spTgt spid="356">
                                            <p:txEl>
                                              <p:pRg st="0" end="0"/>
                                            </p:txEl>
                                          </p:spTgt>
                                        </p:tgtEl>
                                        <p:attrNameLst>
                                          <p:attrName>ppt_x</p:attrName>
                                        </p:attrNameLst>
                                      </p:cBhvr>
                                      <p:tavLst>
                                        <p:tav tm="0">
                                          <p:val>
                                            <p:strVal val="#ppt_x"/>
                                          </p:val>
                                        </p:tav>
                                        <p:tav tm="100000">
                                          <p:val>
                                            <p:strVal val="#ppt_x"/>
                                          </p:val>
                                        </p:tav>
                                      </p:tavLst>
                                    </p:anim>
                                    <p:anim calcmode="lin" valueType="num">
                                      <p:cBhvr additive="base">
                                        <p:cTn id="30" dur="750" fill="hold"/>
                                        <p:tgtEl>
                                          <p:spTgt spid="356">
                                            <p:txEl>
                                              <p:pRg st="0" end="0"/>
                                            </p:txEl>
                                          </p:spTgt>
                                        </p:tgtEl>
                                        <p:attrNameLst>
                                          <p:attrName>ppt_y</p:attrName>
                                        </p:attrNameLst>
                                      </p:cBhvr>
                                      <p:tavLst>
                                        <p:tav tm="0">
                                          <p:val>
                                            <p:strVal val="1+#ppt_h/2"/>
                                          </p:val>
                                        </p:tav>
                                        <p:tav tm="100000">
                                          <p:val>
                                            <p:strVal val="#ppt_y"/>
                                          </p:val>
                                        </p:tav>
                                      </p:tavLst>
                                    </p:anim>
                                  </p:childTnLst>
                                </p:cTn>
                              </p:par>
                            </p:childTnLst>
                          </p:cTn>
                        </p:par>
                        <p:par>
                          <p:cTn id="31" fill="hold">
                            <p:stCondLst>
                              <p:cond delay="4500"/>
                            </p:stCondLst>
                            <p:childTnLst>
                              <p:par>
                                <p:cTn id="32" presetID="22" presetClass="entr" presetSubtype="4"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750"/>
                                        <p:tgtEl>
                                          <p:spTgt spid="12"/>
                                        </p:tgtEl>
                                      </p:cBhvr>
                                    </p:animEffect>
                                  </p:childTnLst>
                                </p:cTn>
                              </p:par>
                            </p:childTnLst>
                          </p:cTn>
                        </p:par>
                        <p:par>
                          <p:cTn id="35" fill="hold">
                            <p:stCondLst>
                              <p:cond delay="5250"/>
                            </p:stCondLst>
                            <p:childTnLst>
                              <p:par>
                                <p:cTn id="36" presetID="2" presetClass="entr" presetSubtype="4" fill="hold" grpId="0" nodeType="afterEffect">
                                  <p:stCondLst>
                                    <p:cond delay="0"/>
                                  </p:stCondLst>
                                  <p:childTnLst>
                                    <p:set>
                                      <p:cBhvr>
                                        <p:cTn id="37" dur="1" fill="hold">
                                          <p:stCondLst>
                                            <p:cond delay="0"/>
                                          </p:stCondLst>
                                        </p:cTn>
                                        <p:tgtEl>
                                          <p:spTgt spid="359">
                                            <p:txEl>
                                              <p:pRg st="0" end="0"/>
                                            </p:txEl>
                                          </p:spTgt>
                                        </p:tgtEl>
                                        <p:attrNameLst>
                                          <p:attrName>style.visibility</p:attrName>
                                        </p:attrNameLst>
                                      </p:cBhvr>
                                      <p:to>
                                        <p:strVal val="visible"/>
                                      </p:to>
                                    </p:set>
                                    <p:anim calcmode="lin" valueType="num">
                                      <p:cBhvr additive="base">
                                        <p:cTn id="38" dur="750" fill="hold"/>
                                        <p:tgtEl>
                                          <p:spTgt spid="359">
                                            <p:txEl>
                                              <p:pRg st="0" end="0"/>
                                            </p:txEl>
                                          </p:spTgt>
                                        </p:tgtEl>
                                        <p:attrNameLst>
                                          <p:attrName>ppt_x</p:attrName>
                                        </p:attrNameLst>
                                      </p:cBhvr>
                                      <p:tavLst>
                                        <p:tav tm="0">
                                          <p:val>
                                            <p:strVal val="#ppt_x"/>
                                          </p:val>
                                        </p:tav>
                                        <p:tav tm="100000">
                                          <p:val>
                                            <p:strVal val="#ppt_x"/>
                                          </p:val>
                                        </p:tav>
                                      </p:tavLst>
                                    </p:anim>
                                    <p:anim calcmode="lin" valueType="num">
                                      <p:cBhvr additive="base">
                                        <p:cTn id="39" dur="750" fill="hold"/>
                                        <p:tgtEl>
                                          <p:spTgt spid="35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6000"/>
                            </p:stCondLst>
                            <p:childTnLst>
                              <p:par>
                                <p:cTn id="41" presetID="22" presetClass="entr" presetSubtype="4"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P spid="354" grpId="0" build="p"/>
      <p:bldP spid="355" grpId="0" build="p"/>
      <p:bldP spid="356" grpId="0" build="p"/>
      <p:bldP spid="359" grpId="0" build="p"/>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9"/>
          <p:cNvSpPr txBox="1">
            <a:spLocks noGrp="1"/>
          </p:cNvSpPr>
          <p:nvPr>
            <p:ph type="body" idx="1"/>
          </p:nvPr>
        </p:nvSpPr>
        <p:spPr>
          <a:xfrm>
            <a:off x="1714300" y="1186825"/>
            <a:ext cx="5715300" cy="2769900"/>
          </a:xfrm>
          <a:prstGeom prst="rect">
            <a:avLst/>
          </a:prstGeom>
        </p:spPr>
        <p:txBody>
          <a:bodyPr spcFirstLastPara="1" wrap="square" lIns="0" tIns="0" rIns="0" bIns="0" anchor="ctr" anchorCtr="0">
            <a:noAutofit/>
          </a:bodyPr>
          <a:lstStyle/>
          <a:p>
            <a:pPr marL="0" lvl="0" indent="0" algn="ctr" rtl="0">
              <a:spcBef>
                <a:spcPts val="0"/>
              </a:spcBef>
              <a:spcAft>
                <a:spcPts val="1000"/>
              </a:spcAft>
              <a:buNone/>
            </a:pPr>
            <a:r>
              <a:rPr lang="en-US" sz="3000"/>
              <a:t>Đề tài </a:t>
            </a:r>
            <a:r>
              <a:rPr lang="en-US" sz="3000" dirty="0"/>
              <a:t>chọn </a:t>
            </a:r>
            <a:r>
              <a:rPr lang="en-US" sz="3000" dirty="0" err="1"/>
              <a:t>thực</a:t>
            </a:r>
            <a:r>
              <a:rPr lang="en-US" sz="3000" dirty="0"/>
              <a:t> hiện: </a:t>
            </a:r>
            <a:r>
              <a:rPr lang="en-US" sz="3000" i="1" dirty="0">
                <a:solidFill>
                  <a:srgbClr val="FF0000"/>
                </a:solidFill>
              </a:rPr>
              <a:t>Hệ </a:t>
            </a:r>
            <a:r>
              <a:rPr lang="en-US" sz="3000" i="1" dirty="0" err="1">
                <a:solidFill>
                  <a:srgbClr val="FF0000"/>
                </a:solidFill>
              </a:rPr>
              <a:t>thống</a:t>
            </a:r>
            <a:r>
              <a:rPr lang="en-US" sz="3000" i="1" dirty="0">
                <a:solidFill>
                  <a:srgbClr val="FF0000"/>
                </a:solidFill>
              </a:rPr>
              <a:t> tưới tự động</a:t>
            </a:r>
            <a:endParaRPr sz="3000" i="1" dirty="0">
              <a:solidFill>
                <a:srgbClr val="FF0000"/>
              </a:solidFill>
            </a:endParaRPr>
          </a:p>
        </p:txBody>
      </p:sp>
      <p:sp>
        <p:nvSpPr>
          <p:cNvPr id="220" name="Google Shape;220;p19"/>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barn(inVertical)">
                                      <p:cBhvr>
                                        <p:cTn id="7" dur="500"/>
                                        <p:tgtEl>
                                          <p:spTgt spid="2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Mô tả</a:t>
            </a:r>
            <a:endParaRPr dirty="0"/>
          </a:p>
        </p:txBody>
      </p:sp>
      <p:sp>
        <p:nvSpPr>
          <p:cNvPr id="190" name="Google Shape;190;p16"/>
          <p:cNvSpPr txBox="1">
            <a:spLocks noGrp="1"/>
          </p:cNvSpPr>
          <p:nvPr>
            <p:ph type="body" idx="1"/>
          </p:nvPr>
        </p:nvSpPr>
        <p:spPr>
          <a:xfrm>
            <a:off x="999612" y="1534333"/>
            <a:ext cx="2785040" cy="2340244"/>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800" dirty="0">
                <a:effectLst/>
                <a:latin typeface="Times New Roman" panose="02020603050405020304" pitchFamily="18" charset="0"/>
                <a:ea typeface="Times New Roman" panose="02020603050405020304" pitchFamily="18" charset="0"/>
              </a:rPr>
              <a:t>       </a:t>
            </a:r>
            <a:r>
              <a:rPr lang="x-none" sz="1800" dirty="0">
                <a:effectLst/>
                <a:latin typeface="Nunito" pitchFamily="2" charset="0"/>
                <a:ea typeface="Times New Roman" panose="02020603050405020304" pitchFamily="18" charset="0"/>
              </a:rPr>
              <a:t>Để giảm thiểu sức lực, thời gian và lượng nước cho người nông dân </a:t>
            </a:r>
            <a:r>
              <a:rPr lang="en-US" sz="1800" dirty="0" err="1">
                <a:effectLst/>
                <a:latin typeface="Nunito" pitchFamily="2" charset="0"/>
                <a:ea typeface="Times New Roman" panose="02020603050405020304" pitchFamily="18" charset="0"/>
              </a:rPr>
              <a:t>trồng</a:t>
            </a:r>
            <a:r>
              <a:rPr lang="x-none" sz="1800" dirty="0">
                <a:effectLst/>
                <a:latin typeface="Nunito" pitchFamily="2" charset="0"/>
                <a:ea typeface="Times New Roman" panose="02020603050405020304" pitchFamily="18" charset="0"/>
              </a:rPr>
              <a:t> vườn ta nên thay thế việc tưới cây thủ công </a:t>
            </a:r>
            <a:r>
              <a:rPr lang="en-US" sz="1800" dirty="0" err="1">
                <a:effectLst/>
                <a:latin typeface="Nunito" pitchFamily="2" charset="0"/>
                <a:ea typeface="Times New Roman" panose="02020603050405020304" pitchFamily="18" charset="0"/>
              </a:rPr>
              <a:t>bằng</a:t>
            </a:r>
            <a:r>
              <a:rPr lang="x-none" sz="1800" dirty="0">
                <a:effectLst/>
                <a:latin typeface="Nunito" pitchFamily="2" charset="0"/>
                <a:ea typeface="Times New Roman" panose="02020603050405020304" pitchFamily="18" charset="0"/>
              </a:rPr>
              <a:t> việ</a:t>
            </a:r>
            <a:r>
              <a:rPr lang="en-US" sz="1800" dirty="0">
                <a:effectLst/>
                <a:latin typeface="Nunito" pitchFamily="2" charset="0"/>
                <a:ea typeface="Times New Roman" panose="02020603050405020304" pitchFamily="18" charset="0"/>
              </a:rPr>
              <a:t>c</a:t>
            </a:r>
            <a:r>
              <a:rPr lang="x-none" sz="1800" dirty="0">
                <a:effectLst/>
                <a:latin typeface="Nunito" pitchFamily="2" charset="0"/>
                <a:ea typeface="Times New Roman" panose="02020603050405020304" pitchFamily="18" charset="0"/>
              </a:rPr>
              <a:t> tự động hoá tưới cây</a:t>
            </a:r>
            <a:r>
              <a:rPr lang="en-US" sz="1800" dirty="0">
                <a:effectLst/>
                <a:latin typeface="Nunito" pitchFamily="2" charset="0"/>
                <a:ea typeface="Times New Roman" panose="02020603050405020304" pitchFamily="18" charset="0"/>
              </a:rPr>
              <a:t>. </a:t>
            </a:r>
            <a:endParaRPr lang="vi-VN" sz="1800" dirty="0">
              <a:effectLst/>
              <a:latin typeface="Nunito" pitchFamily="2" charset="0"/>
              <a:ea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vi-VN" sz="1800" dirty="0">
              <a:latin typeface="Nunito" pitchFamily="2" charset="0"/>
              <a:ea typeface="Times New Roman" panose="02020603050405020304" pitchFamily="18"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2A5ED3FC-BC09-C6A6-DFC4-49965DC3D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315" y="1430329"/>
            <a:ext cx="3913322" cy="26121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in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barn(inVertical)">
                                      <p:cBhvr>
                                        <p:cTn id="12" dur="1000"/>
                                        <p:tgtEl>
                                          <p:spTgt spid="190">
                                            <p:txEl>
                                              <p:pRg st="0" end="0"/>
                                            </p:txEl>
                                          </p:spTgt>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anim calcmode="lin" valueType="num">
                                      <p:cBhvr>
                                        <p:cTn id="17" dur="500" fill="hold"/>
                                        <p:tgtEl>
                                          <p:spTgt spid="1026"/>
                                        </p:tgtEl>
                                        <p:attrNameLst>
                                          <p:attrName>ppt_x</p:attrName>
                                        </p:attrNameLst>
                                      </p:cBhvr>
                                      <p:tavLst>
                                        <p:tav tm="0">
                                          <p:val>
                                            <p:strVal val="#ppt_x"/>
                                          </p:val>
                                        </p:tav>
                                        <p:tav tm="100000">
                                          <p:val>
                                            <p:strVal val="#ppt_x"/>
                                          </p:val>
                                        </p:tav>
                                      </p:tavLst>
                                    </p:anim>
                                    <p:anim calcmode="lin" valueType="num">
                                      <p:cBhvr>
                                        <p:cTn id="18"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E143-2259-4D08-A4AA-DB4D9165EAC7}"/>
              </a:ext>
            </a:extLst>
          </p:cNvPr>
          <p:cNvSpPr>
            <a:spLocks noGrp="1"/>
          </p:cNvSpPr>
          <p:nvPr>
            <p:ph type="title"/>
          </p:nvPr>
        </p:nvSpPr>
        <p:spPr/>
        <p:txBody>
          <a:bodyPr/>
          <a:lstStyle/>
          <a:p>
            <a:r>
              <a:rPr lang="en" dirty="0"/>
              <a:t>Mô tả</a:t>
            </a:r>
            <a:endParaRPr lang="en-US" dirty="0"/>
          </a:p>
        </p:txBody>
      </p:sp>
      <p:sp>
        <p:nvSpPr>
          <p:cNvPr id="3" name="Text Placeholder 2">
            <a:extLst>
              <a:ext uri="{FF2B5EF4-FFF2-40B4-BE49-F238E27FC236}">
                <a16:creationId xmlns:a16="http://schemas.microsoft.com/office/drawing/2014/main" id="{A1E6FE1A-E32F-672F-8180-CDCB7BD5C996}"/>
              </a:ext>
            </a:extLst>
          </p:cNvPr>
          <p:cNvSpPr>
            <a:spLocks noGrp="1"/>
          </p:cNvSpPr>
          <p:nvPr>
            <p:ph type="body" idx="1"/>
          </p:nvPr>
        </p:nvSpPr>
        <p:spPr>
          <a:xfrm>
            <a:off x="622487" y="1351367"/>
            <a:ext cx="3445818" cy="2762100"/>
          </a:xfrm>
        </p:spPr>
        <p:txBody>
          <a:bodyPr/>
          <a:lstStyle/>
          <a:p>
            <a:pPr marL="101600" indent="0">
              <a:buNone/>
            </a:pPr>
            <a:r>
              <a:rPr lang="en-US" sz="1800">
                <a:effectLst/>
                <a:latin typeface="Nunito" pitchFamily="2" charset="0"/>
                <a:ea typeface="Times New Roman" panose="02020603050405020304" pitchFamily="18" charset="0"/>
              </a:rPr>
              <a:t>     H</a:t>
            </a:r>
            <a:r>
              <a:rPr lang="x-none" sz="1800" dirty="0">
                <a:effectLst/>
                <a:latin typeface="Nunito" pitchFamily="2" charset="0"/>
                <a:ea typeface="Times New Roman" panose="02020603050405020304" pitchFamily="18" charset="0"/>
              </a:rPr>
              <a:t>ệ thống sử dụng cảm biến thông minh</a:t>
            </a:r>
            <a:r>
              <a:rPr lang="en-US" sz="1800" dirty="0">
                <a:effectLst/>
                <a:latin typeface="Nunito" pitchFamily="2" charset="0"/>
                <a:ea typeface="Times New Roman" panose="02020603050405020304" pitchFamily="18" charset="0"/>
              </a:rPr>
              <a:t> </a:t>
            </a:r>
            <a:r>
              <a:rPr lang="en-US" sz="1800" dirty="0" err="1">
                <a:effectLst/>
                <a:latin typeface="Nunito" pitchFamily="2" charset="0"/>
                <a:ea typeface="Times New Roman" panose="02020603050405020304" pitchFamily="18" charset="0"/>
              </a:rPr>
              <a:t>giúp</a:t>
            </a:r>
            <a:r>
              <a:rPr lang="x-none" sz="1800" dirty="0">
                <a:effectLst/>
                <a:latin typeface="Nunito" pitchFamily="2" charset="0"/>
                <a:ea typeface="Times New Roman" panose="02020603050405020304" pitchFamily="18" charset="0"/>
              </a:rPr>
              <a:t> đo độ ẩm trong khu vực </a:t>
            </a:r>
            <a:r>
              <a:rPr lang="en-US" sz="1800" dirty="0" err="1">
                <a:effectLst/>
                <a:latin typeface="Nunito" pitchFamily="2" charset="0"/>
                <a:ea typeface="Times New Roman" panose="02020603050405020304" pitchFamily="18" charset="0"/>
              </a:rPr>
              <a:t>trồng</a:t>
            </a:r>
            <a:r>
              <a:rPr lang="en-US" sz="1800" dirty="0">
                <a:effectLst/>
                <a:latin typeface="Nunito" pitchFamily="2" charset="0"/>
                <a:ea typeface="Times New Roman" panose="02020603050405020304" pitchFamily="18" charset="0"/>
              </a:rPr>
              <a:t> </a:t>
            </a:r>
            <a:r>
              <a:rPr lang="en-US" sz="1800" dirty="0" err="1">
                <a:effectLst/>
                <a:latin typeface="Nunito" pitchFamily="2" charset="0"/>
                <a:ea typeface="Times New Roman" panose="02020603050405020304" pitchFamily="18" charset="0"/>
              </a:rPr>
              <a:t>trọt</a:t>
            </a:r>
            <a:r>
              <a:rPr lang="x-none" sz="1800" dirty="0">
                <a:effectLst/>
                <a:latin typeface="Nunito" pitchFamily="2" charset="0"/>
                <a:ea typeface="Times New Roman" panose="02020603050405020304" pitchFamily="18" charset="0"/>
              </a:rPr>
              <a:t>. Khi đ</a:t>
            </a:r>
            <a:r>
              <a:rPr lang="en-US" sz="1800" dirty="0">
                <a:effectLst/>
                <a:latin typeface="Nunito" pitchFamily="2" charset="0"/>
                <a:ea typeface="Times New Roman" panose="02020603050405020304" pitchFamily="18" charset="0"/>
              </a:rPr>
              <a:t>ộ </a:t>
            </a:r>
            <a:r>
              <a:rPr lang="en-US" sz="1800" dirty="0" err="1">
                <a:effectLst/>
                <a:latin typeface="Nunito" pitchFamily="2" charset="0"/>
                <a:ea typeface="Times New Roman" panose="02020603050405020304" pitchFamily="18" charset="0"/>
              </a:rPr>
              <a:t>ẩm</a:t>
            </a:r>
            <a:r>
              <a:rPr lang="x-none" sz="1800" dirty="0">
                <a:effectLst/>
                <a:latin typeface="Nunito" pitchFamily="2" charset="0"/>
                <a:ea typeface="Times New Roman" panose="02020603050405020304" pitchFamily="18" charset="0"/>
              </a:rPr>
              <a:t> thay đổi xuống mức thấp</a:t>
            </a:r>
            <a:r>
              <a:rPr lang="en-US" sz="1800" dirty="0">
                <a:effectLst/>
                <a:latin typeface="Nunito" pitchFamily="2" charset="0"/>
                <a:ea typeface="Times New Roman" panose="02020603050405020304" pitchFamily="18" charset="0"/>
              </a:rPr>
              <a:t>,</a:t>
            </a:r>
            <a:r>
              <a:rPr lang="x-none" sz="1800" dirty="0">
                <a:effectLst/>
                <a:latin typeface="Nunito" pitchFamily="2" charset="0"/>
                <a:ea typeface="Times New Roman" panose="02020603050405020304" pitchFamily="18" charset="0"/>
              </a:rPr>
              <a:t> hệ thống sẽ tự động mở các van nước và tưới cho đến khi đủ độ ẩm</a:t>
            </a:r>
            <a:r>
              <a:rPr lang="en-US" sz="1800" dirty="0">
                <a:effectLst/>
                <a:latin typeface="Nunito" pitchFamily="2" charset="0"/>
                <a:ea typeface="Times New Roman" panose="02020603050405020304" pitchFamily="18" charset="0"/>
              </a:rPr>
              <a:t> t</a:t>
            </a:r>
            <a:r>
              <a:rPr lang="x-none" sz="1800" dirty="0">
                <a:effectLst/>
                <a:latin typeface="Nunito" pitchFamily="2" charset="0"/>
                <a:ea typeface="Times New Roman" panose="02020603050405020304" pitchFamily="18" charset="0"/>
              </a:rPr>
              <a:t>hì hệ thống sẽ tự động ngắt</a:t>
            </a:r>
            <a:r>
              <a:rPr lang="en-US" sz="1800" dirty="0">
                <a:effectLst/>
                <a:latin typeface="Nunito" pitchFamily="2" charset="0"/>
                <a:ea typeface="Times New Roman" panose="02020603050405020304" pitchFamily="18" charset="0"/>
              </a:rPr>
              <a:t>. </a:t>
            </a:r>
            <a:endParaRPr lang="en-US" sz="1800" dirty="0"/>
          </a:p>
        </p:txBody>
      </p:sp>
      <p:pic>
        <p:nvPicPr>
          <p:cNvPr id="7" name="Picture 6">
            <a:extLst>
              <a:ext uri="{FF2B5EF4-FFF2-40B4-BE49-F238E27FC236}">
                <a16:creationId xmlns:a16="http://schemas.microsoft.com/office/drawing/2014/main" id="{019B7694-B181-7DCA-604C-2DA20ED1260A}"/>
              </a:ext>
            </a:extLst>
          </p:cNvPr>
          <p:cNvPicPr>
            <a:picLocks noChangeAspect="1"/>
          </p:cNvPicPr>
          <p:nvPr/>
        </p:nvPicPr>
        <p:blipFill>
          <a:blip r:embed="rId2"/>
          <a:stretch>
            <a:fillRect/>
          </a:stretch>
        </p:blipFill>
        <p:spPr>
          <a:xfrm>
            <a:off x="4417568" y="1433592"/>
            <a:ext cx="3689284" cy="2431901"/>
          </a:xfrm>
          <a:prstGeom prst="rect">
            <a:avLst/>
          </a:prstGeom>
        </p:spPr>
      </p:pic>
      <p:sp>
        <p:nvSpPr>
          <p:cNvPr id="5" name="Slide Number Placeholder 4">
            <a:extLst>
              <a:ext uri="{FF2B5EF4-FFF2-40B4-BE49-F238E27FC236}">
                <a16:creationId xmlns:a16="http://schemas.microsoft.com/office/drawing/2014/main" id="{86B82808-BC67-EC51-2B7D-7D781347C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331239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1000"/>
                                        <p:tgtEl>
                                          <p:spTgt spid="3">
                                            <p:txEl>
                                              <p:pRg st="0" end="0"/>
                                            </p:txEl>
                                          </p:spTgt>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E143-2259-4D08-A4AA-DB4D9165EAC7}"/>
              </a:ext>
            </a:extLst>
          </p:cNvPr>
          <p:cNvSpPr>
            <a:spLocks noGrp="1"/>
          </p:cNvSpPr>
          <p:nvPr>
            <p:ph type="title"/>
          </p:nvPr>
        </p:nvSpPr>
        <p:spPr/>
        <p:txBody>
          <a:bodyPr/>
          <a:lstStyle/>
          <a:p>
            <a:r>
              <a:rPr lang="en"/>
              <a:t>Sơ đồ</a:t>
            </a:r>
            <a:endParaRPr lang="en-US" dirty="0"/>
          </a:p>
        </p:txBody>
      </p:sp>
      <p:sp>
        <p:nvSpPr>
          <p:cNvPr id="5" name="Slide Number Placeholder 4">
            <a:extLst>
              <a:ext uri="{FF2B5EF4-FFF2-40B4-BE49-F238E27FC236}">
                <a16:creationId xmlns:a16="http://schemas.microsoft.com/office/drawing/2014/main" id="{86B82808-BC67-EC51-2B7D-7D781347CD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9" name="Picture 8">
            <a:extLst>
              <a:ext uri="{FF2B5EF4-FFF2-40B4-BE49-F238E27FC236}">
                <a16:creationId xmlns:a16="http://schemas.microsoft.com/office/drawing/2014/main" id="{B1B961AE-C15A-DD3A-76AC-FB527B5094A0}"/>
              </a:ext>
            </a:extLst>
          </p:cNvPr>
          <p:cNvPicPr>
            <a:picLocks noChangeAspect="1"/>
          </p:cNvPicPr>
          <p:nvPr/>
        </p:nvPicPr>
        <p:blipFill>
          <a:blip r:embed="rId2"/>
          <a:stretch>
            <a:fillRect/>
          </a:stretch>
        </p:blipFill>
        <p:spPr>
          <a:xfrm rot="16200000">
            <a:off x="2554444" y="-508781"/>
            <a:ext cx="3084162" cy="6674442"/>
          </a:xfrm>
          <a:prstGeom prst="rect">
            <a:avLst/>
          </a:prstGeom>
        </p:spPr>
      </p:pic>
    </p:spTree>
    <p:extLst>
      <p:ext uri="{BB962C8B-B14F-4D97-AF65-F5344CB8AC3E}">
        <p14:creationId xmlns:p14="http://schemas.microsoft.com/office/powerpoint/2010/main" val="1683748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x-none" dirty="0">
                <a:effectLst/>
                <a:latin typeface="Amatic SC" panose="00000500000000000000" pitchFamily="2" charset="-79"/>
                <a:ea typeface="Times New Roman" panose="02020603050405020304" pitchFamily="18" charset="0"/>
                <a:cs typeface="Amatic SC" panose="00000500000000000000" pitchFamily="2" charset="-79"/>
              </a:rPr>
              <a:t>Tại sao bạn nên sử dụng hệ thống này?</a:t>
            </a:r>
            <a:endParaRPr dirty="0">
              <a:latin typeface="Amatic SC" panose="00000500000000000000" pitchFamily="2" charset="-79"/>
              <a:cs typeface="Amatic SC" panose="00000500000000000000" pitchFamily="2" charset="-79"/>
            </a:endParaRPr>
          </a:p>
        </p:txBody>
      </p:sp>
      <p:sp>
        <p:nvSpPr>
          <p:cNvPr id="190" name="Google Shape;190;p16"/>
          <p:cNvSpPr txBox="1">
            <a:spLocks noGrp="1"/>
          </p:cNvSpPr>
          <p:nvPr>
            <p:ph type="body" idx="1"/>
          </p:nvPr>
        </p:nvSpPr>
        <p:spPr>
          <a:xfrm>
            <a:off x="883375" y="1421108"/>
            <a:ext cx="3221093" cy="2499963"/>
          </a:xfrm>
          <a:prstGeom prst="rect">
            <a:avLst/>
          </a:prstGeom>
        </p:spPr>
        <p:txBody>
          <a:bodyPr spcFirstLastPara="1" wrap="square" lIns="0" tIns="0" rIns="0" bIns="0" anchor="t" anchorCtr="0">
            <a:noAutofit/>
          </a:bodyPr>
          <a:lstStyle/>
          <a:p>
            <a:pPr marL="0" indent="0">
              <a:buClr>
                <a:schemeClr val="dk1"/>
              </a:buClr>
              <a:buSzPts val="1100"/>
              <a:buNone/>
            </a:pPr>
            <a:r>
              <a:rPr lang="en-US" sz="1800" dirty="0">
                <a:effectLst/>
                <a:latin typeface="Nunito" pitchFamily="2" charset="0"/>
                <a:ea typeface="Times New Roman" panose="02020603050405020304" pitchFamily="18" charset="0"/>
              </a:rPr>
              <a:t>       </a:t>
            </a:r>
            <a:r>
              <a:rPr lang="x-none" sz="1800" dirty="0">
                <a:effectLst/>
                <a:latin typeface="Nunito" pitchFamily="2" charset="0"/>
                <a:ea typeface="Times New Roman" panose="02020603050405020304" pitchFamily="18" charset="0"/>
                <a:cs typeface="Times New Roman" panose="02020603050405020304" pitchFamily="18" charset="0"/>
              </a:rPr>
              <a:t>V</a:t>
            </a:r>
            <a:r>
              <a:rPr lang="en-US" sz="1800" dirty="0">
                <a:effectLst/>
                <a:latin typeface="Nunito" pitchFamily="2" charset="0"/>
                <a:ea typeface="Times New Roman" panose="02020603050405020304" pitchFamily="18" charset="0"/>
                <a:cs typeface="Times New Roman" panose="02020603050405020304" pitchFamily="18" charset="0"/>
              </a:rPr>
              <a:t>ì</a:t>
            </a:r>
            <a:r>
              <a:rPr lang="x-none" sz="1800" dirty="0">
                <a:effectLst/>
                <a:latin typeface="Nunito" pitchFamily="2" charset="0"/>
                <a:ea typeface="Times New Roman" panose="02020603050405020304" pitchFamily="18" charset="0"/>
                <a:cs typeface="Times New Roman" panose="02020603050405020304" pitchFamily="18" charset="0"/>
              </a:rPr>
              <a:t> việc tưới cây một cách thủ công rất mất thời gian</a:t>
            </a:r>
            <a:r>
              <a:rPr lang="en-US" sz="1800" dirty="0">
                <a:effectLst/>
                <a:latin typeface="Nunito" pitchFamily="2" charset="0"/>
                <a:ea typeface="Times New Roman" panose="02020603050405020304" pitchFamily="18" charset="0"/>
                <a:cs typeface="Times New Roman" panose="02020603050405020304" pitchFamily="18" charset="0"/>
              </a:rPr>
              <a:t> v</a:t>
            </a:r>
            <a:r>
              <a:rPr lang="x-none" sz="1800" dirty="0">
                <a:effectLst/>
                <a:latin typeface="Nunito" pitchFamily="2" charset="0"/>
                <a:ea typeface="Times New Roman" panose="02020603050405020304" pitchFamily="18" charset="0"/>
                <a:cs typeface="Times New Roman" panose="02020603050405020304" pitchFamily="18" charset="0"/>
              </a:rPr>
              <a:t>à sức </a:t>
            </a:r>
            <a:r>
              <a:rPr lang="vi-VN" sz="1800" dirty="0">
                <a:effectLst/>
                <a:latin typeface="Nunito" pitchFamily="2" charset="0"/>
                <a:ea typeface="Times New Roman" panose="02020603050405020304" pitchFamily="18" charset="0"/>
                <a:cs typeface="Times New Roman" panose="02020603050405020304" pitchFamily="18" charset="0"/>
              </a:rPr>
              <a:t>lực.</a:t>
            </a:r>
            <a:r>
              <a:rPr lang="x-none" sz="1800" dirty="0">
                <a:effectLst/>
                <a:latin typeface="Nunito" pitchFamily="2" charset="0"/>
                <a:ea typeface="Times New Roman" panose="02020603050405020304" pitchFamily="18" charset="0"/>
                <a:cs typeface="Times New Roman" panose="02020603050405020304" pitchFamily="18" charset="0"/>
              </a:rPr>
              <a:t> </a:t>
            </a:r>
            <a:endParaRPr dirty="0">
              <a:latin typeface="Nunito" pitchFamily="2" charset="0"/>
            </a:endParaRPr>
          </a:p>
        </p:txBody>
      </p:sp>
      <p:sp>
        <p:nvSpPr>
          <p:cNvPr id="192" name="Google Shape;192;p16"/>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93" name="Google Shape;193;p16"/>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C5AD2D7-7A0A-9FF1-21A1-D50CDB4FCBF0}"/>
              </a:ext>
            </a:extLst>
          </p:cNvPr>
          <p:cNvPicPr>
            <a:picLocks noChangeAspect="1"/>
          </p:cNvPicPr>
          <p:nvPr/>
        </p:nvPicPr>
        <p:blipFill>
          <a:blip r:embed="rId3"/>
          <a:stretch>
            <a:fillRect/>
          </a:stretch>
        </p:blipFill>
        <p:spPr>
          <a:xfrm>
            <a:off x="2451745" y="2142024"/>
            <a:ext cx="2120255" cy="2120255"/>
          </a:xfrm>
          <a:prstGeom prst="rect">
            <a:avLst/>
          </a:prstGeom>
        </p:spPr>
      </p:pic>
      <p:pic>
        <p:nvPicPr>
          <p:cNvPr id="1026" name="Picture 2">
            <a:extLst>
              <a:ext uri="{FF2B5EF4-FFF2-40B4-BE49-F238E27FC236}">
                <a16:creationId xmlns:a16="http://schemas.microsoft.com/office/drawing/2014/main" id="{21C42F05-A192-A178-FEF7-82F5B486A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383" y="2142024"/>
            <a:ext cx="2522804" cy="212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5513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in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0">
                                            <p:txEl>
                                              <p:pRg st="0" end="0"/>
                                            </p:txEl>
                                          </p:spTgt>
                                        </p:tgtEl>
                                        <p:attrNameLst>
                                          <p:attrName>style.visibility</p:attrName>
                                        </p:attrNameLst>
                                      </p:cBhvr>
                                      <p:to>
                                        <p:strVal val="visible"/>
                                      </p:to>
                                    </p:set>
                                    <p:animEffect transition="in" filter="barn(inVertical)">
                                      <p:cBhvr>
                                        <p:cTn id="12" dur="500"/>
                                        <p:tgtEl>
                                          <p:spTgt spid="190">
                                            <p:txEl>
                                              <p:pRg st="0" end="0"/>
                                            </p:txEl>
                                          </p:spTgt>
                                        </p:tgtEl>
                                      </p:cBhvr>
                                    </p:animEffect>
                                  </p:childTnLst>
                                </p:cTn>
                              </p:par>
                            </p:childTnLst>
                          </p:cTn>
                        </p:par>
                        <p:par>
                          <p:cTn id="13" fill="hold">
                            <p:stCondLst>
                              <p:cond delay="500"/>
                            </p:stCondLst>
                            <p:childTnLst>
                              <p:par>
                                <p:cTn id="14" presetID="6"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1500"/>
                                        <p:tgtEl>
                                          <p:spTgt spid="2"/>
                                        </p:tgtEl>
                                      </p:cBhvr>
                                    </p:animEffect>
                                  </p:childTnLst>
                                </p:cTn>
                              </p:par>
                            </p:childTnLst>
                          </p:cTn>
                        </p:par>
                        <p:par>
                          <p:cTn id="17" fill="hold">
                            <p:stCondLst>
                              <p:cond delay="2000"/>
                            </p:stCondLst>
                            <p:childTnLst>
                              <p:par>
                                <p:cTn id="18" presetID="6"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circle(in)">
                                      <p:cBhvr>
                                        <p:cTn id="20" dur="1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0" grpId="0" build="p"/>
    </p:bldLst>
  </p:timing>
</p:sld>
</file>

<file path=ppt/theme/theme1.xml><?xml version="1.0" encoding="utf-8"?>
<a:theme xmlns:a="http://schemas.openxmlformats.org/drawingml/2006/main"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487</TotalTime>
  <Words>1563</Words>
  <Application>Microsoft Office PowerPoint</Application>
  <PresentationFormat>On-screen Show (16:9)</PresentationFormat>
  <Paragraphs>189</Paragraphs>
  <Slides>33</Slides>
  <Notes>30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Amatic SC</vt:lpstr>
      <vt:lpstr>Symbol</vt:lpstr>
      <vt:lpstr>Calibri</vt:lpstr>
      <vt:lpstr>Times New Roman</vt:lpstr>
      <vt:lpstr>Arial</vt:lpstr>
      <vt:lpstr>Nunito</vt:lpstr>
      <vt:lpstr>Nunito SemiBold</vt:lpstr>
      <vt:lpstr>Curio template</vt:lpstr>
      <vt:lpstr>Chào thầy và các bạn </vt:lpstr>
      <vt:lpstr>Nhóm 5 Wá tơ</vt:lpstr>
      <vt:lpstr>Danh sách thành viên</vt:lpstr>
      <vt:lpstr>Danh sách đề tài</vt:lpstr>
      <vt:lpstr>PowerPoint Presentation</vt:lpstr>
      <vt:lpstr>Mô tả</vt:lpstr>
      <vt:lpstr>Mô tả</vt:lpstr>
      <vt:lpstr>Sơ đồ</vt:lpstr>
      <vt:lpstr>Tại sao bạn nên sử dụng hệ thống này?</vt:lpstr>
      <vt:lpstr>Tại sao bạn nên sử dụng hệ thống này?</vt:lpstr>
      <vt:lpstr>Ưu và nhược điểm</vt:lpstr>
      <vt:lpstr>Tài liệu liên quan</vt:lpstr>
      <vt:lpstr>Hệ thống bón phân tự động</vt:lpstr>
      <vt:lpstr>Hệ thống bón phân tự động</vt:lpstr>
      <vt:lpstr>Ưu và nhược điểm</vt:lpstr>
      <vt:lpstr>Hệ thống làm mát máy nhà</vt:lpstr>
      <vt:lpstr>Hệ thống làm mát máy nhà</vt:lpstr>
      <vt:lpstr>Ưu và nhược điểm</vt:lpstr>
      <vt:lpstr>Tạo mạng kết nối học tập dễ dàng với các bạn trong lớp để trao đổi bài khi học.</vt:lpstr>
      <vt:lpstr>Ưu và nhược điểm</vt:lpstr>
      <vt:lpstr>Hệ thống bảo quản nông sản. </vt:lpstr>
      <vt:lpstr>Ưu và nhược điểm</vt:lpstr>
      <vt:lpstr>PowerPoint Presentation</vt:lpstr>
      <vt:lpstr>Mục tiêu chung</vt:lpstr>
      <vt:lpstr>Mục tiêu cụ thể</vt:lpstr>
      <vt:lpstr>Nội dung triển khai nghiên cứu</vt:lpstr>
      <vt:lpstr>Tiến độ thực hiện!!!</vt:lpstr>
      <vt:lpstr>PowerPoint Presentation</vt:lpstr>
      <vt:lpstr>Quá trình đo đạt</vt:lpstr>
      <vt:lpstr>Mục tiêu 2: Lấy chỉ số của đất</vt:lpstr>
      <vt:lpstr>Mục tiêu 3: Kiểm lỗi và chạy thử</vt:lpstr>
      <vt:lpstr>Mục tiêu 4: Đưa vào sử dụng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5 Wá tơ</dc:title>
  <dc:creator>Hoàng Hưng Trương</dc:creator>
  <cp:lastModifiedBy>Hoàng Hưng</cp:lastModifiedBy>
  <cp:revision>33</cp:revision>
  <dcterms:modified xsi:type="dcterms:W3CDTF">2022-06-16T14:11:52Z</dcterms:modified>
</cp:coreProperties>
</file>